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67" r:id="rId5"/>
    <p:sldMasterId id="2147483792" r:id="rId6"/>
    <p:sldMasterId id="2147483827" r:id="rId7"/>
  </p:sldMasterIdLst>
  <p:notesMasterIdLst>
    <p:notesMasterId r:id="rId18"/>
  </p:notesMasterIdLst>
  <p:sldIdLst>
    <p:sldId id="1848" r:id="rId8"/>
    <p:sldId id="1853" r:id="rId9"/>
    <p:sldId id="1854" r:id="rId10"/>
    <p:sldId id="1855" r:id="rId11"/>
    <p:sldId id="1856" r:id="rId12"/>
    <p:sldId id="1857" r:id="rId13"/>
    <p:sldId id="1858" r:id="rId14"/>
    <p:sldId id="1859" r:id="rId15"/>
    <p:sldId id="1860" r:id="rId16"/>
    <p:sldId id="185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AN CAMILO ARBELAEZ ZAPATA" initials="JCAZ" lastIdx="1" clrIdx="0">
    <p:extLst>
      <p:ext uri="{19B8F6BF-5375-455C-9EA6-DF929625EA0E}">
        <p15:presenceInfo xmlns:p15="http://schemas.microsoft.com/office/powerpoint/2012/main" userId="S-1-5-21-52832475-610219855-629764512-639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FFFFFF"/>
    <a:srgbClr val="DEDEDE"/>
    <a:srgbClr val="45199E"/>
    <a:srgbClr val="F86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43"/>
  </p:normalViewPr>
  <p:slideViewPr>
    <p:cSldViewPr snapToGrid="0" snapToObjects="1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B4382-D1D4-4F78-A39D-264DD75780E6}" type="datetimeFigureOut">
              <a:rPr lang="es-CO" smtClean="0"/>
              <a:t>2/02/2021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CB13C-226A-4780-8709-81462075D73E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3331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FB85B-D75F-624D-A0E2-F6472AF16A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57099" y="2543908"/>
            <a:ext cx="3413099" cy="142154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Nunito" panose="00000500000000000000" pitchFamily="2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ppt</a:t>
            </a:r>
          </a:p>
        </p:txBody>
      </p:sp>
      <p:pic>
        <p:nvPicPr>
          <p:cNvPr id="7" name="Imagen 2" descr="logo15.png">
            <a:extLst>
              <a:ext uri="{FF2B5EF4-FFF2-40B4-BE49-F238E27FC236}">
                <a16:creationId xmlns:a16="http://schemas.microsoft.com/office/drawing/2014/main" id="{ED0582C9-2052-724D-8030-A97CD9BD9E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427" y="2854448"/>
            <a:ext cx="2222012" cy="111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5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D9B1D30-F73E-4D42-B0D0-3928CF7375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889" y="2823519"/>
            <a:ext cx="6141155" cy="35911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algn="just">
              <a:defRPr sz="1600">
                <a:solidFill>
                  <a:schemeClr val="tx1"/>
                </a:solidFill>
                <a:latin typeface="Nunito" panose="00000500000000000000" pitchFamily="2" charset="0"/>
              </a:defRPr>
            </a:lvl1pPr>
            <a:lvl2pPr>
              <a:defRPr>
                <a:solidFill>
                  <a:srgbClr val="45199E"/>
                </a:solidFill>
              </a:defRPr>
            </a:lvl2pPr>
            <a:lvl3pPr>
              <a:defRPr>
                <a:solidFill>
                  <a:srgbClr val="45199E"/>
                </a:solidFill>
              </a:defRPr>
            </a:lvl3pPr>
            <a:lvl4pPr>
              <a:defRPr>
                <a:solidFill>
                  <a:srgbClr val="45199E"/>
                </a:solidFill>
              </a:defRPr>
            </a:lvl4pPr>
            <a:lvl5pPr>
              <a:defRPr>
                <a:solidFill>
                  <a:srgbClr val="45199E"/>
                </a:solidFill>
              </a:defRPr>
            </a:lvl5pPr>
          </a:lstStyle>
          <a:p>
            <a:r>
              <a:rPr lang="en-US" dirty="0" err="1"/>
              <a:t>Cuerpo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. </a:t>
            </a:r>
            <a:r>
              <a:rPr lang="it-IT" sz="1600" dirty="0" err="1"/>
              <a:t>Lorem</a:t>
            </a:r>
            <a:r>
              <a:rPr lang="it-IT" sz="1600" dirty="0"/>
              <a:t> </a:t>
            </a:r>
            <a:r>
              <a:rPr lang="it-IT" sz="1600" dirty="0" err="1"/>
              <a:t>ipsum</a:t>
            </a:r>
            <a:r>
              <a:rPr lang="it-IT" sz="1600" dirty="0"/>
              <a:t> </a:t>
            </a:r>
            <a:r>
              <a:rPr lang="it-IT" sz="1600" dirty="0" err="1"/>
              <a:t>dolor</a:t>
            </a:r>
            <a:r>
              <a:rPr lang="it-IT" sz="1600" dirty="0"/>
              <a:t> </a:t>
            </a:r>
            <a:r>
              <a:rPr lang="it-IT" sz="1600" dirty="0" err="1"/>
              <a:t>sit</a:t>
            </a:r>
            <a:r>
              <a:rPr lang="it-IT" sz="1600" dirty="0"/>
              <a:t> </a:t>
            </a:r>
            <a:r>
              <a:rPr lang="it-IT" sz="1600" dirty="0" err="1"/>
              <a:t>amet</a:t>
            </a:r>
            <a:r>
              <a:rPr lang="it-IT" sz="1600" dirty="0"/>
              <a:t>, </a:t>
            </a:r>
            <a:r>
              <a:rPr lang="it-IT" sz="1600" dirty="0" err="1"/>
              <a:t>consectetur</a:t>
            </a:r>
            <a:r>
              <a:rPr lang="it-IT" sz="1600" dirty="0"/>
              <a:t> </a:t>
            </a:r>
            <a:r>
              <a:rPr lang="it-IT" sz="1600" dirty="0" err="1"/>
              <a:t>adipiscing</a:t>
            </a:r>
            <a:r>
              <a:rPr lang="it-IT" sz="1600" dirty="0"/>
              <a:t> </a:t>
            </a:r>
            <a:r>
              <a:rPr lang="it-IT" sz="1600" dirty="0" err="1"/>
              <a:t>elit</a:t>
            </a:r>
            <a:r>
              <a:rPr lang="it-IT" sz="1600" dirty="0"/>
              <a:t>. </a:t>
            </a:r>
            <a:r>
              <a:rPr lang="it-IT" sz="1600" dirty="0" err="1"/>
              <a:t>Praesent</a:t>
            </a:r>
            <a:r>
              <a:rPr lang="it-IT" sz="1600" dirty="0"/>
              <a:t> </a:t>
            </a:r>
            <a:r>
              <a:rPr lang="it-IT" sz="1600" dirty="0" err="1"/>
              <a:t>eget</a:t>
            </a:r>
            <a:r>
              <a:rPr lang="it-IT" sz="1600" dirty="0"/>
              <a:t> </a:t>
            </a:r>
            <a:r>
              <a:rPr lang="it-IT" sz="1600" dirty="0" err="1"/>
              <a:t>pellentesque</a:t>
            </a:r>
            <a:r>
              <a:rPr lang="it-IT" sz="1600" dirty="0"/>
              <a:t> </a:t>
            </a:r>
            <a:r>
              <a:rPr lang="it-IT" sz="1600" dirty="0" err="1"/>
              <a:t>lacus</a:t>
            </a:r>
            <a:r>
              <a:rPr lang="it-IT" sz="1600" dirty="0"/>
              <a:t>. </a:t>
            </a:r>
            <a:r>
              <a:rPr lang="it-IT" sz="1600" dirty="0" err="1"/>
              <a:t>Aliquam</a:t>
            </a:r>
            <a:r>
              <a:rPr lang="it-IT" sz="1600" dirty="0"/>
              <a:t> </a:t>
            </a:r>
            <a:r>
              <a:rPr lang="it-IT" sz="1600" dirty="0" err="1"/>
              <a:t>erat</a:t>
            </a:r>
            <a:r>
              <a:rPr lang="it-IT" sz="1600" dirty="0"/>
              <a:t> </a:t>
            </a:r>
            <a:r>
              <a:rPr lang="it-IT" sz="1600" dirty="0" err="1"/>
              <a:t>volutpat</a:t>
            </a:r>
            <a:r>
              <a:rPr lang="it-IT" sz="1600" dirty="0"/>
              <a:t>. </a:t>
            </a:r>
            <a:r>
              <a:rPr lang="it-IT" sz="1600" dirty="0" err="1"/>
              <a:t>Aliquam</a:t>
            </a:r>
            <a:r>
              <a:rPr lang="it-IT" sz="1600" dirty="0"/>
              <a:t> </a:t>
            </a:r>
            <a:r>
              <a:rPr lang="it-IT" sz="1600" dirty="0" err="1"/>
              <a:t>rhoncus</a:t>
            </a:r>
            <a:r>
              <a:rPr lang="it-IT" sz="1600" dirty="0"/>
              <a:t> </a:t>
            </a:r>
            <a:r>
              <a:rPr lang="it-IT" sz="1600" dirty="0" err="1"/>
              <a:t>lorem</a:t>
            </a:r>
            <a:r>
              <a:rPr lang="it-IT" sz="1600" dirty="0"/>
              <a:t> </a:t>
            </a:r>
            <a:r>
              <a:rPr lang="it-IT" sz="1600" dirty="0" err="1"/>
              <a:t>maximus</a:t>
            </a:r>
            <a:r>
              <a:rPr lang="it-IT" sz="1600" dirty="0"/>
              <a:t> </a:t>
            </a:r>
            <a:r>
              <a:rPr lang="it-IT" sz="1600" dirty="0" err="1"/>
              <a:t>turpis</a:t>
            </a:r>
            <a:r>
              <a:rPr lang="it-IT" sz="1600" dirty="0"/>
              <a:t> </a:t>
            </a:r>
            <a:r>
              <a:rPr lang="it-IT" sz="1600" dirty="0" err="1"/>
              <a:t>pharetra</a:t>
            </a:r>
            <a:r>
              <a:rPr lang="it-IT" sz="1600" dirty="0"/>
              <a:t>, </a:t>
            </a:r>
            <a:r>
              <a:rPr lang="it-IT" sz="1600" dirty="0" err="1"/>
              <a:t>sed</a:t>
            </a:r>
            <a:r>
              <a:rPr lang="it-IT" sz="1600" dirty="0"/>
              <a:t> </a:t>
            </a:r>
            <a:r>
              <a:rPr lang="it-IT" sz="1600" dirty="0" err="1"/>
              <a:t>elementum</a:t>
            </a:r>
            <a:r>
              <a:rPr lang="it-IT" sz="1600" dirty="0"/>
              <a:t> </a:t>
            </a:r>
            <a:r>
              <a:rPr lang="it-IT" sz="1600" dirty="0" err="1"/>
              <a:t>dui</a:t>
            </a:r>
            <a:r>
              <a:rPr lang="it-IT" sz="1600" dirty="0"/>
              <a:t> </a:t>
            </a:r>
            <a:r>
              <a:rPr lang="it-IT" sz="1600" dirty="0" err="1"/>
              <a:t>rutrum</a:t>
            </a:r>
            <a:r>
              <a:rPr lang="it-IT" sz="1600" dirty="0"/>
              <a:t>. Cras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blandit</a:t>
            </a:r>
            <a:r>
              <a:rPr lang="it-IT" sz="1600" dirty="0"/>
              <a:t> </a:t>
            </a:r>
            <a:r>
              <a:rPr lang="it-IT" sz="1600" dirty="0" err="1"/>
              <a:t>erat</a:t>
            </a:r>
            <a:r>
              <a:rPr lang="it-IT" sz="1600" dirty="0"/>
              <a:t>. </a:t>
            </a:r>
            <a:r>
              <a:rPr lang="it-IT" sz="1600" dirty="0" err="1"/>
              <a:t>Maecenas</a:t>
            </a:r>
            <a:r>
              <a:rPr lang="it-IT" sz="1600" dirty="0"/>
              <a:t> </a:t>
            </a:r>
            <a:r>
              <a:rPr lang="it-IT" sz="1600" dirty="0" err="1"/>
              <a:t>pretium</a:t>
            </a:r>
            <a:r>
              <a:rPr lang="it-IT" sz="1600" dirty="0"/>
              <a:t> </a:t>
            </a:r>
            <a:r>
              <a:rPr lang="it-IT" sz="1600" dirty="0" err="1"/>
              <a:t>lacus</a:t>
            </a:r>
            <a:r>
              <a:rPr lang="it-IT" sz="1600" dirty="0"/>
              <a:t> </a:t>
            </a:r>
            <a:r>
              <a:rPr lang="it-IT" sz="1600" dirty="0" err="1"/>
              <a:t>quis</a:t>
            </a:r>
            <a:r>
              <a:rPr lang="it-IT" sz="1600" dirty="0"/>
              <a:t> </a:t>
            </a:r>
            <a:r>
              <a:rPr lang="it-IT" sz="1600" dirty="0" err="1"/>
              <a:t>sem</a:t>
            </a:r>
            <a:r>
              <a:rPr lang="it-IT" sz="1600" dirty="0"/>
              <a:t> </a:t>
            </a:r>
            <a:r>
              <a:rPr lang="it-IT" sz="1600" dirty="0" err="1"/>
              <a:t>egestas</a:t>
            </a:r>
            <a:r>
              <a:rPr lang="it-IT" sz="1600" dirty="0"/>
              <a:t>, </a:t>
            </a:r>
            <a:r>
              <a:rPr lang="it-IT" sz="1600" dirty="0" err="1"/>
              <a:t>sit</a:t>
            </a:r>
            <a:r>
              <a:rPr lang="it-IT" sz="1600" dirty="0"/>
              <a:t> </a:t>
            </a:r>
            <a:r>
              <a:rPr lang="it-IT" sz="1600" dirty="0" err="1"/>
              <a:t>amet</a:t>
            </a:r>
            <a:r>
              <a:rPr lang="it-IT" sz="1600" dirty="0"/>
              <a:t> </a:t>
            </a:r>
            <a:r>
              <a:rPr lang="it-IT" sz="1600" dirty="0" err="1"/>
              <a:t>mollis</a:t>
            </a:r>
            <a:r>
              <a:rPr lang="it-IT" sz="1600" dirty="0"/>
              <a:t> ante </a:t>
            </a:r>
            <a:r>
              <a:rPr lang="it-IT" sz="1600" dirty="0" err="1"/>
              <a:t>sagittis</a:t>
            </a:r>
            <a:r>
              <a:rPr lang="it-IT" sz="1600" dirty="0"/>
              <a:t>. </a:t>
            </a:r>
            <a:r>
              <a:rPr lang="it-IT" sz="1600" dirty="0" err="1"/>
              <a:t>Nam</a:t>
            </a:r>
            <a:r>
              <a:rPr lang="it-IT" sz="1600" dirty="0"/>
              <a:t> id </a:t>
            </a:r>
            <a:r>
              <a:rPr lang="it-IT" sz="1600" dirty="0" err="1"/>
              <a:t>nisi</a:t>
            </a:r>
            <a:r>
              <a:rPr lang="it-IT" sz="1600" dirty="0"/>
              <a:t> </a:t>
            </a:r>
            <a:r>
              <a:rPr lang="it-IT" sz="1600" dirty="0" err="1"/>
              <a:t>dignissim</a:t>
            </a:r>
            <a:r>
              <a:rPr lang="it-IT" sz="1600" dirty="0"/>
              <a:t>, </a:t>
            </a:r>
            <a:r>
              <a:rPr lang="it-IT" sz="1600" dirty="0" err="1"/>
              <a:t>tristique</a:t>
            </a:r>
            <a:r>
              <a:rPr lang="it-IT" sz="1600" dirty="0"/>
              <a:t> est et, </a:t>
            </a:r>
            <a:r>
              <a:rPr lang="it-IT" sz="1600" dirty="0" err="1"/>
              <a:t>fermentum</a:t>
            </a:r>
            <a:r>
              <a:rPr lang="it-IT" sz="1600" dirty="0"/>
              <a:t> </a:t>
            </a:r>
            <a:r>
              <a:rPr lang="it-IT" sz="1600" dirty="0" err="1"/>
              <a:t>sem</a:t>
            </a:r>
            <a:r>
              <a:rPr lang="it-IT" sz="1600" dirty="0"/>
              <a:t>. Morbi in </a:t>
            </a:r>
            <a:r>
              <a:rPr lang="it-IT" sz="1600" dirty="0" err="1"/>
              <a:t>mauris</a:t>
            </a:r>
            <a:r>
              <a:rPr lang="it-IT" sz="1600" dirty="0"/>
              <a:t> </a:t>
            </a:r>
            <a:r>
              <a:rPr lang="it-IT" sz="1600" dirty="0" err="1"/>
              <a:t>lectus</a:t>
            </a:r>
            <a:r>
              <a:rPr lang="it-IT" sz="1600" dirty="0"/>
              <a:t>. </a:t>
            </a:r>
            <a:r>
              <a:rPr lang="it-IT" sz="1600" dirty="0" err="1"/>
              <a:t>Fusce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facilisis</a:t>
            </a:r>
            <a:r>
              <a:rPr lang="it-IT" sz="1600" dirty="0"/>
              <a:t> </a:t>
            </a:r>
            <a:r>
              <a:rPr lang="it-IT" sz="1600" dirty="0" err="1"/>
              <a:t>tortor</a:t>
            </a:r>
            <a:r>
              <a:rPr lang="it-IT" sz="1600" dirty="0"/>
              <a:t>.</a:t>
            </a:r>
          </a:p>
          <a:p>
            <a:endParaRPr lang="it-IT" sz="1600" dirty="0"/>
          </a:p>
          <a:p>
            <a:r>
              <a:rPr lang="it-IT" sz="1600" dirty="0"/>
              <a:t> </a:t>
            </a:r>
            <a:r>
              <a:rPr lang="it-IT" sz="1600" dirty="0" err="1"/>
              <a:t>Etiam</a:t>
            </a:r>
            <a:r>
              <a:rPr lang="it-IT" sz="1600" dirty="0"/>
              <a:t> </a:t>
            </a:r>
            <a:r>
              <a:rPr lang="it-IT" sz="1600" dirty="0" err="1"/>
              <a:t>pharetra</a:t>
            </a:r>
            <a:r>
              <a:rPr lang="it-IT" sz="1600" dirty="0"/>
              <a:t> </a:t>
            </a:r>
            <a:r>
              <a:rPr lang="it-IT" sz="1600" dirty="0" err="1"/>
              <a:t>aliquet</a:t>
            </a:r>
            <a:r>
              <a:rPr lang="it-IT" sz="1600" dirty="0"/>
              <a:t> </a:t>
            </a:r>
            <a:r>
              <a:rPr lang="it-IT" sz="1600" dirty="0" err="1"/>
              <a:t>dictum</a:t>
            </a:r>
            <a:r>
              <a:rPr lang="it-IT" sz="1600" dirty="0"/>
              <a:t>. In </a:t>
            </a:r>
            <a:r>
              <a:rPr lang="it-IT" sz="1600" dirty="0" err="1"/>
              <a:t>hac</a:t>
            </a:r>
            <a:r>
              <a:rPr lang="it-IT" sz="1600" dirty="0"/>
              <a:t> </a:t>
            </a:r>
            <a:r>
              <a:rPr lang="it-IT" sz="1600" dirty="0" err="1"/>
              <a:t>habitasse</a:t>
            </a:r>
            <a:r>
              <a:rPr lang="it-IT" sz="1600" dirty="0"/>
              <a:t> platea </a:t>
            </a:r>
            <a:r>
              <a:rPr lang="it-IT" sz="1600" dirty="0" err="1"/>
              <a:t>dictumst</a:t>
            </a:r>
            <a:r>
              <a:rPr lang="it-IT" sz="1600" dirty="0"/>
              <a:t>. </a:t>
            </a:r>
            <a:r>
              <a:rPr lang="it-IT" sz="1600" dirty="0" err="1"/>
              <a:t>Quisque</a:t>
            </a:r>
            <a:r>
              <a:rPr lang="it-IT" sz="1600" dirty="0"/>
              <a:t> </a:t>
            </a:r>
            <a:r>
              <a:rPr lang="it-IT" sz="1600" dirty="0" err="1"/>
              <a:t>sem</a:t>
            </a:r>
            <a:r>
              <a:rPr lang="it-IT" sz="1600" dirty="0"/>
              <a:t> </a:t>
            </a:r>
            <a:r>
              <a:rPr lang="it-IT" sz="1600" dirty="0" err="1"/>
              <a:t>tortor</a:t>
            </a:r>
            <a:r>
              <a:rPr lang="it-IT" sz="1600" dirty="0"/>
              <a:t>, </a:t>
            </a:r>
            <a:r>
              <a:rPr lang="it-IT" sz="1600" dirty="0" err="1"/>
              <a:t>malesuada</a:t>
            </a:r>
            <a:r>
              <a:rPr lang="it-IT" sz="1600" dirty="0"/>
              <a:t> </a:t>
            </a:r>
            <a:r>
              <a:rPr lang="it-IT" sz="1600" dirty="0" err="1"/>
              <a:t>eu</a:t>
            </a:r>
            <a:r>
              <a:rPr lang="it-IT" sz="1600" dirty="0"/>
              <a:t> cursus </a:t>
            </a:r>
            <a:r>
              <a:rPr lang="it-IT" sz="1600" dirty="0" err="1"/>
              <a:t>nec</a:t>
            </a:r>
            <a:r>
              <a:rPr lang="it-IT" sz="1600" dirty="0"/>
              <a:t>, </a:t>
            </a:r>
            <a:r>
              <a:rPr lang="it-IT" sz="1600" dirty="0" err="1"/>
              <a:t>pellentesque</a:t>
            </a:r>
            <a:r>
              <a:rPr lang="it-IT" sz="1600" dirty="0"/>
              <a:t> </a:t>
            </a:r>
            <a:r>
              <a:rPr lang="it-IT" sz="1600" dirty="0" err="1"/>
              <a:t>nec</a:t>
            </a:r>
            <a:r>
              <a:rPr lang="it-IT" sz="1600" dirty="0"/>
              <a:t> </a:t>
            </a:r>
            <a:r>
              <a:rPr lang="it-IT" sz="1600" dirty="0" err="1"/>
              <a:t>erat</a:t>
            </a:r>
            <a:r>
              <a:rPr lang="it-IT" sz="1600" dirty="0"/>
              <a:t>. </a:t>
            </a:r>
            <a:r>
              <a:rPr lang="it-IT" sz="1600" dirty="0" err="1"/>
              <a:t>Suspendisse</a:t>
            </a:r>
            <a:r>
              <a:rPr lang="it-IT" sz="1600" dirty="0"/>
              <a:t> </a:t>
            </a:r>
            <a:r>
              <a:rPr lang="it-IT" sz="1600" dirty="0" err="1"/>
              <a:t>sit</a:t>
            </a:r>
            <a:r>
              <a:rPr lang="it-IT" sz="1600" dirty="0"/>
              <a:t> </a:t>
            </a:r>
            <a:r>
              <a:rPr lang="it-IT" sz="1600" dirty="0" err="1"/>
              <a:t>amet</a:t>
            </a:r>
            <a:r>
              <a:rPr lang="it-IT" sz="1600" dirty="0"/>
              <a:t> viverra </a:t>
            </a:r>
            <a:r>
              <a:rPr lang="it-IT" sz="1600" dirty="0" err="1"/>
              <a:t>metus</a:t>
            </a:r>
            <a:r>
              <a:rPr lang="it-IT" sz="1600" dirty="0"/>
              <a:t>, </a:t>
            </a:r>
            <a:r>
              <a:rPr lang="it-IT" sz="1600" dirty="0" err="1"/>
              <a:t>eget</a:t>
            </a:r>
            <a:r>
              <a:rPr lang="it-IT" sz="1600" dirty="0"/>
              <a:t> </a:t>
            </a:r>
            <a:r>
              <a:rPr lang="it-IT" sz="1600" dirty="0" err="1"/>
              <a:t>rhoncus</a:t>
            </a:r>
            <a:r>
              <a:rPr lang="it-IT" sz="1600" dirty="0"/>
              <a:t> eros.</a:t>
            </a:r>
            <a:endParaRPr lang="es-ES" sz="1600" dirty="0"/>
          </a:p>
          <a:p>
            <a:pPr lvl="0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1D15-21AF-7B44-BC10-E26705DF0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160" y="5270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5199E"/>
                </a:solidFill>
                <a:latin typeface="Nunito" panose="00000500000000000000" pitchFamily="2" charset="0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z="1100" b="1" spc="40" dirty="0">
                <a:cs typeface="Arial"/>
              </a:rPr>
              <a:t>Título ppt</a:t>
            </a:r>
            <a:endParaRPr lang="en-US" dirty="0">
              <a:cs typeface="Calibri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6DADE2A-A5F6-694D-A6D1-7A3B9AA08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89" y="1140178"/>
            <a:ext cx="6141155" cy="854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 b="1">
                <a:solidFill>
                  <a:srgbClr val="F86D26"/>
                </a:solidFill>
                <a:latin typeface="Nunito" panose="00000500000000000000" pitchFamily="2" charset="0"/>
              </a:defRPr>
            </a:lvl1pPr>
          </a:lstStyle>
          <a:p>
            <a:r>
              <a:rPr lang="en-US" dirty="0" err="1"/>
              <a:t>Escriba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el </a:t>
            </a:r>
            <a:r>
              <a:rPr lang="en-US" dirty="0" err="1"/>
              <a:t>título</a:t>
            </a:r>
            <a:br>
              <a:rPr lang="en-US" dirty="0"/>
            </a:br>
            <a:r>
              <a:rPr lang="en-US" dirty="0" err="1"/>
              <a:t>requerido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2B98904-2FEC-1C4B-9273-31AFDAEF8E7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2422" y="2143086"/>
            <a:ext cx="6149622" cy="52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800" b="1">
                <a:solidFill>
                  <a:srgbClr val="45199E"/>
                </a:solidFill>
                <a:latin typeface="Nunito" panose="00000500000000000000" pitchFamily="2" charset="0"/>
              </a:defRPr>
            </a:lvl1pPr>
          </a:lstStyle>
          <a:p>
            <a:pPr lvl="0"/>
            <a:r>
              <a:rPr lang="en-US" dirty="0" err="1"/>
              <a:t>Escriba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el </a:t>
            </a:r>
            <a:r>
              <a:rPr lang="en-US" dirty="0" err="1"/>
              <a:t>subtítulo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180294"/>
      </p:ext>
    </p:extLst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D9B1D30-F73E-4D42-B0D0-3928CF7375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889" y="2823519"/>
            <a:ext cx="6141155" cy="35911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algn="just">
              <a:defRPr sz="1600">
                <a:solidFill>
                  <a:schemeClr val="tx1"/>
                </a:solidFill>
                <a:latin typeface="Nunito" panose="00000500000000000000" pitchFamily="2" charset="0"/>
              </a:defRPr>
            </a:lvl1pPr>
            <a:lvl2pPr>
              <a:defRPr>
                <a:solidFill>
                  <a:srgbClr val="45199E"/>
                </a:solidFill>
              </a:defRPr>
            </a:lvl2pPr>
            <a:lvl3pPr>
              <a:defRPr>
                <a:solidFill>
                  <a:srgbClr val="45199E"/>
                </a:solidFill>
              </a:defRPr>
            </a:lvl3pPr>
            <a:lvl4pPr>
              <a:defRPr>
                <a:solidFill>
                  <a:srgbClr val="45199E"/>
                </a:solidFill>
              </a:defRPr>
            </a:lvl4pPr>
            <a:lvl5pPr>
              <a:defRPr>
                <a:solidFill>
                  <a:srgbClr val="45199E"/>
                </a:solidFill>
              </a:defRPr>
            </a:lvl5pPr>
          </a:lstStyle>
          <a:p>
            <a:r>
              <a:rPr lang="en-US" dirty="0" err="1"/>
              <a:t>Cuerpo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. </a:t>
            </a:r>
            <a:r>
              <a:rPr lang="it-IT" sz="1600" dirty="0" err="1"/>
              <a:t>Lorem</a:t>
            </a:r>
            <a:r>
              <a:rPr lang="it-IT" sz="1600" dirty="0"/>
              <a:t> </a:t>
            </a:r>
            <a:r>
              <a:rPr lang="it-IT" sz="1600" dirty="0" err="1"/>
              <a:t>ipsum</a:t>
            </a:r>
            <a:r>
              <a:rPr lang="it-IT" sz="1600" dirty="0"/>
              <a:t> </a:t>
            </a:r>
            <a:r>
              <a:rPr lang="it-IT" sz="1600" dirty="0" err="1"/>
              <a:t>dolor</a:t>
            </a:r>
            <a:r>
              <a:rPr lang="it-IT" sz="1600" dirty="0"/>
              <a:t> </a:t>
            </a:r>
            <a:r>
              <a:rPr lang="it-IT" sz="1600" dirty="0" err="1"/>
              <a:t>sit</a:t>
            </a:r>
            <a:r>
              <a:rPr lang="it-IT" sz="1600" dirty="0"/>
              <a:t> </a:t>
            </a:r>
            <a:r>
              <a:rPr lang="it-IT" sz="1600" dirty="0" err="1"/>
              <a:t>amet</a:t>
            </a:r>
            <a:r>
              <a:rPr lang="it-IT" sz="1600" dirty="0"/>
              <a:t>, </a:t>
            </a:r>
            <a:r>
              <a:rPr lang="it-IT" sz="1600" dirty="0" err="1"/>
              <a:t>consectetur</a:t>
            </a:r>
            <a:r>
              <a:rPr lang="it-IT" sz="1600" dirty="0"/>
              <a:t> </a:t>
            </a:r>
            <a:r>
              <a:rPr lang="it-IT" sz="1600" dirty="0" err="1"/>
              <a:t>adipiscing</a:t>
            </a:r>
            <a:r>
              <a:rPr lang="it-IT" sz="1600" dirty="0"/>
              <a:t> </a:t>
            </a:r>
            <a:r>
              <a:rPr lang="it-IT" sz="1600" dirty="0" err="1"/>
              <a:t>elit</a:t>
            </a:r>
            <a:r>
              <a:rPr lang="it-IT" sz="1600" dirty="0"/>
              <a:t>. </a:t>
            </a:r>
            <a:r>
              <a:rPr lang="it-IT" sz="1600" dirty="0" err="1"/>
              <a:t>Praesent</a:t>
            </a:r>
            <a:r>
              <a:rPr lang="it-IT" sz="1600" dirty="0"/>
              <a:t> </a:t>
            </a:r>
            <a:r>
              <a:rPr lang="it-IT" sz="1600" dirty="0" err="1"/>
              <a:t>eget</a:t>
            </a:r>
            <a:r>
              <a:rPr lang="it-IT" sz="1600" dirty="0"/>
              <a:t> </a:t>
            </a:r>
            <a:r>
              <a:rPr lang="it-IT" sz="1600" dirty="0" err="1"/>
              <a:t>pellentesque</a:t>
            </a:r>
            <a:r>
              <a:rPr lang="it-IT" sz="1600" dirty="0"/>
              <a:t> </a:t>
            </a:r>
            <a:r>
              <a:rPr lang="it-IT" sz="1600" dirty="0" err="1"/>
              <a:t>lacus</a:t>
            </a:r>
            <a:r>
              <a:rPr lang="it-IT" sz="1600" dirty="0"/>
              <a:t>. </a:t>
            </a:r>
            <a:r>
              <a:rPr lang="it-IT" sz="1600" dirty="0" err="1"/>
              <a:t>Aliquam</a:t>
            </a:r>
            <a:r>
              <a:rPr lang="it-IT" sz="1600" dirty="0"/>
              <a:t> </a:t>
            </a:r>
            <a:r>
              <a:rPr lang="it-IT" sz="1600" dirty="0" err="1"/>
              <a:t>erat</a:t>
            </a:r>
            <a:r>
              <a:rPr lang="it-IT" sz="1600" dirty="0"/>
              <a:t> </a:t>
            </a:r>
            <a:r>
              <a:rPr lang="it-IT" sz="1600" dirty="0" err="1"/>
              <a:t>volutpat</a:t>
            </a:r>
            <a:r>
              <a:rPr lang="it-IT" sz="1600" dirty="0"/>
              <a:t>. </a:t>
            </a:r>
            <a:r>
              <a:rPr lang="it-IT" sz="1600" dirty="0" err="1"/>
              <a:t>Aliquam</a:t>
            </a:r>
            <a:r>
              <a:rPr lang="it-IT" sz="1600" dirty="0"/>
              <a:t> </a:t>
            </a:r>
            <a:r>
              <a:rPr lang="it-IT" sz="1600" dirty="0" err="1"/>
              <a:t>rhoncus</a:t>
            </a:r>
            <a:r>
              <a:rPr lang="it-IT" sz="1600" dirty="0"/>
              <a:t> </a:t>
            </a:r>
            <a:r>
              <a:rPr lang="it-IT" sz="1600" dirty="0" err="1"/>
              <a:t>lorem</a:t>
            </a:r>
            <a:r>
              <a:rPr lang="it-IT" sz="1600" dirty="0"/>
              <a:t> </a:t>
            </a:r>
            <a:r>
              <a:rPr lang="it-IT" sz="1600" dirty="0" err="1"/>
              <a:t>maximus</a:t>
            </a:r>
            <a:r>
              <a:rPr lang="it-IT" sz="1600" dirty="0"/>
              <a:t> </a:t>
            </a:r>
            <a:r>
              <a:rPr lang="it-IT" sz="1600" dirty="0" err="1"/>
              <a:t>turpis</a:t>
            </a:r>
            <a:r>
              <a:rPr lang="it-IT" sz="1600" dirty="0"/>
              <a:t> </a:t>
            </a:r>
            <a:r>
              <a:rPr lang="it-IT" sz="1600" dirty="0" err="1"/>
              <a:t>pharetra</a:t>
            </a:r>
            <a:r>
              <a:rPr lang="it-IT" sz="1600" dirty="0"/>
              <a:t>, </a:t>
            </a:r>
            <a:r>
              <a:rPr lang="it-IT" sz="1600" dirty="0" err="1"/>
              <a:t>sed</a:t>
            </a:r>
            <a:r>
              <a:rPr lang="it-IT" sz="1600" dirty="0"/>
              <a:t> </a:t>
            </a:r>
            <a:r>
              <a:rPr lang="it-IT" sz="1600" dirty="0" err="1"/>
              <a:t>elementum</a:t>
            </a:r>
            <a:r>
              <a:rPr lang="it-IT" sz="1600" dirty="0"/>
              <a:t> </a:t>
            </a:r>
            <a:r>
              <a:rPr lang="it-IT" sz="1600" dirty="0" err="1"/>
              <a:t>dui</a:t>
            </a:r>
            <a:r>
              <a:rPr lang="it-IT" sz="1600" dirty="0"/>
              <a:t> </a:t>
            </a:r>
            <a:r>
              <a:rPr lang="it-IT" sz="1600" dirty="0" err="1"/>
              <a:t>rutrum</a:t>
            </a:r>
            <a:r>
              <a:rPr lang="it-IT" sz="1600" dirty="0"/>
              <a:t>. Cras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blandit</a:t>
            </a:r>
            <a:r>
              <a:rPr lang="it-IT" sz="1600" dirty="0"/>
              <a:t> </a:t>
            </a:r>
            <a:r>
              <a:rPr lang="it-IT" sz="1600" dirty="0" err="1"/>
              <a:t>erat</a:t>
            </a:r>
            <a:r>
              <a:rPr lang="it-IT" sz="1600" dirty="0"/>
              <a:t>. </a:t>
            </a:r>
            <a:r>
              <a:rPr lang="it-IT" sz="1600" dirty="0" err="1"/>
              <a:t>Maecenas</a:t>
            </a:r>
            <a:r>
              <a:rPr lang="it-IT" sz="1600" dirty="0"/>
              <a:t> </a:t>
            </a:r>
            <a:r>
              <a:rPr lang="it-IT" sz="1600" dirty="0" err="1"/>
              <a:t>pretium</a:t>
            </a:r>
            <a:r>
              <a:rPr lang="it-IT" sz="1600" dirty="0"/>
              <a:t> </a:t>
            </a:r>
            <a:r>
              <a:rPr lang="it-IT" sz="1600" dirty="0" err="1"/>
              <a:t>lacus</a:t>
            </a:r>
            <a:r>
              <a:rPr lang="it-IT" sz="1600" dirty="0"/>
              <a:t> </a:t>
            </a:r>
            <a:r>
              <a:rPr lang="it-IT" sz="1600" dirty="0" err="1"/>
              <a:t>quis</a:t>
            </a:r>
            <a:r>
              <a:rPr lang="it-IT" sz="1600" dirty="0"/>
              <a:t> </a:t>
            </a:r>
            <a:r>
              <a:rPr lang="it-IT" sz="1600" dirty="0" err="1"/>
              <a:t>sem</a:t>
            </a:r>
            <a:r>
              <a:rPr lang="it-IT" sz="1600" dirty="0"/>
              <a:t> </a:t>
            </a:r>
            <a:r>
              <a:rPr lang="it-IT" sz="1600" dirty="0" err="1"/>
              <a:t>egestas</a:t>
            </a:r>
            <a:r>
              <a:rPr lang="it-IT" sz="1600" dirty="0"/>
              <a:t>, </a:t>
            </a:r>
            <a:r>
              <a:rPr lang="it-IT" sz="1600" dirty="0" err="1"/>
              <a:t>sit</a:t>
            </a:r>
            <a:r>
              <a:rPr lang="it-IT" sz="1600" dirty="0"/>
              <a:t> </a:t>
            </a:r>
            <a:r>
              <a:rPr lang="it-IT" sz="1600" dirty="0" err="1"/>
              <a:t>amet</a:t>
            </a:r>
            <a:r>
              <a:rPr lang="it-IT" sz="1600" dirty="0"/>
              <a:t> </a:t>
            </a:r>
            <a:r>
              <a:rPr lang="it-IT" sz="1600" dirty="0" err="1"/>
              <a:t>mollis</a:t>
            </a:r>
            <a:r>
              <a:rPr lang="it-IT" sz="1600" dirty="0"/>
              <a:t> ante </a:t>
            </a:r>
            <a:r>
              <a:rPr lang="it-IT" sz="1600" dirty="0" err="1"/>
              <a:t>sagittis</a:t>
            </a:r>
            <a:r>
              <a:rPr lang="it-IT" sz="1600" dirty="0"/>
              <a:t>. </a:t>
            </a:r>
            <a:r>
              <a:rPr lang="it-IT" sz="1600" dirty="0" err="1"/>
              <a:t>Nam</a:t>
            </a:r>
            <a:r>
              <a:rPr lang="it-IT" sz="1600" dirty="0"/>
              <a:t> id </a:t>
            </a:r>
            <a:r>
              <a:rPr lang="it-IT" sz="1600" dirty="0" err="1"/>
              <a:t>nisi</a:t>
            </a:r>
            <a:r>
              <a:rPr lang="it-IT" sz="1600" dirty="0"/>
              <a:t> </a:t>
            </a:r>
            <a:r>
              <a:rPr lang="it-IT" sz="1600" dirty="0" err="1"/>
              <a:t>dignissim</a:t>
            </a:r>
            <a:r>
              <a:rPr lang="it-IT" sz="1600" dirty="0"/>
              <a:t>, </a:t>
            </a:r>
            <a:r>
              <a:rPr lang="it-IT" sz="1600" dirty="0" err="1"/>
              <a:t>tristique</a:t>
            </a:r>
            <a:r>
              <a:rPr lang="it-IT" sz="1600" dirty="0"/>
              <a:t> est et, </a:t>
            </a:r>
            <a:r>
              <a:rPr lang="it-IT" sz="1600" dirty="0" err="1"/>
              <a:t>fermentum</a:t>
            </a:r>
            <a:r>
              <a:rPr lang="it-IT" sz="1600" dirty="0"/>
              <a:t> </a:t>
            </a:r>
            <a:r>
              <a:rPr lang="it-IT" sz="1600" dirty="0" err="1"/>
              <a:t>sem</a:t>
            </a:r>
            <a:r>
              <a:rPr lang="it-IT" sz="1600" dirty="0"/>
              <a:t>. Morbi in </a:t>
            </a:r>
            <a:r>
              <a:rPr lang="it-IT" sz="1600" dirty="0" err="1"/>
              <a:t>mauris</a:t>
            </a:r>
            <a:r>
              <a:rPr lang="it-IT" sz="1600" dirty="0"/>
              <a:t> </a:t>
            </a:r>
            <a:r>
              <a:rPr lang="it-IT" sz="1600" dirty="0" err="1"/>
              <a:t>lectus</a:t>
            </a:r>
            <a:r>
              <a:rPr lang="it-IT" sz="1600" dirty="0"/>
              <a:t>. </a:t>
            </a:r>
            <a:r>
              <a:rPr lang="it-IT" sz="1600" dirty="0" err="1"/>
              <a:t>Fusce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facilisis</a:t>
            </a:r>
            <a:r>
              <a:rPr lang="it-IT" sz="1600" dirty="0"/>
              <a:t> </a:t>
            </a:r>
            <a:r>
              <a:rPr lang="it-IT" sz="1600" dirty="0" err="1"/>
              <a:t>tortor</a:t>
            </a:r>
            <a:r>
              <a:rPr lang="it-IT" sz="1600" dirty="0"/>
              <a:t>.</a:t>
            </a:r>
          </a:p>
          <a:p>
            <a:endParaRPr lang="it-IT" sz="1600" dirty="0"/>
          </a:p>
          <a:p>
            <a:r>
              <a:rPr lang="it-IT" sz="1600" dirty="0"/>
              <a:t> </a:t>
            </a:r>
            <a:r>
              <a:rPr lang="it-IT" sz="1600" dirty="0" err="1"/>
              <a:t>Etiam</a:t>
            </a:r>
            <a:r>
              <a:rPr lang="it-IT" sz="1600" dirty="0"/>
              <a:t> </a:t>
            </a:r>
            <a:r>
              <a:rPr lang="it-IT" sz="1600" dirty="0" err="1"/>
              <a:t>pharetra</a:t>
            </a:r>
            <a:r>
              <a:rPr lang="it-IT" sz="1600" dirty="0"/>
              <a:t> </a:t>
            </a:r>
            <a:r>
              <a:rPr lang="it-IT" sz="1600" dirty="0" err="1"/>
              <a:t>aliquet</a:t>
            </a:r>
            <a:r>
              <a:rPr lang="it-IT" sz="1600" dirty="0"/>
              <a:t> </a:t>
            </a:r>
            <a:r>
              <a:rPr lang="it-IT" sz="1600" dirty="0" err="1"/>
              <a:t>dictum</a:t>
            </a:r>
            <a:r>
              <a:rPr lang="it-IT" sz="1600" dirty="0"/>
              <a:t>. In </a:t>
            </a:r>
            <a:r>
              <a:rPr lang="it-IT" sz="1600" dirty="0" err="1"/>
              <a:t>hac</a:t>
            </a:r>
            <a:r>
              <a:rPr lang="it-IT" sz="1600" dirty="0"/>
              <a:t> </a:t>
            </a:r>
            <a:r>
              <a:rPr lang="it-IT" sz="1600" dirty="0" err="1"/>
              <a:t>habitasse</a:t>
            </a:r>
            <a:r>
              <a:rPr lang="it-IT" sz="1600" dirty="0"/>
              <a:t> platea </a:t>
            </a:r>
            <a:r>
              <a:rPr lang="it-IT" sz="1600" dirty="0" err="1"/>
              <a:t>dictumst</a:t>
            </a:r>
            <a:r>
              <a:rPr lang="it-IT" sz="1600" dirty="0"/>
              <a:t>. </a:t>
            </a:r>
            <a:r>
              <a:rPr lang="it-IT" sz="1600" dirty="0" err="1"/>
              <a:t>Quisque</a:t>
            </a:r>
            <a:r>
              <a:rPr lang="it-IT" sz="1600" dirty="0"/>
              <a:t> </a:t>
            </a:r>
            <a:r>
              <a:rPr lang="it-IT" sz="1600" dirty="0" err="1"/>
              <a:t>sem</a:t>
            </a:r>
            <a:r>
              <a:rPr lang="it-IT" sz="1600" dirty="0"/>
              <a:t> </a:t>
            </a:r>
            <a:r>
              <a:rPr lang="it-IT" sz="1600" dirty="0" err="1"/>
              <a:t>tortor</a:t>
            </a:r>
            <a:r>
              <a:rPr lang="it-IT" sz="1600" dirty="0"/>
              <a:t>, </a:t>
            </a:r>
            <a:r>
              <a:rPr lang="it-IT" sz="1600" dirty="0" err="1"/>
              <a:t>malesuada</a:t>
            </a:r>
            <a:r>
              <a:rPr lang="it-IT" sz="1600" dirty="0"/>
              <a:t> </a:t>
            </a:r>
            <a:r>
              <a:rPr lang="it-IT" sz="1600" dirty="0" err="1"/>
              <a:t>eu</a:t>
            </a:r>
            <a:r>
              <a:rPr lang="it-IT" sz="1600" dirty="0"/>
              <a:t> cursus </a:t>
            </a:r>
            <a:r>
              <a:rPr lang="it-IT" sz="1600" dirty="0" err="1"/>
              <a:t>nec</a:t>
            </a:r>
            <a:r>
              <a:rPr lang="it-IT" sz="1600" dirty="0"/>
              <a:t>, </a:t>
            </a:r>
            <a:r>
              <a:rPr lang="it-IT" sz="1600" dirty="0" err="1"/>
              <a:t>pellentesque</a:t>
            </a:r>
            <a:r>
              <a:rPr lang="it-IT" sz="1600" dirty="0"/>
              <a:t> </a:t>
            </a:r>
            <a:r>
              <a:rPr lang="it-IT" sz="1600" dirty="0" err="1"/>
              <a:t>nec</a:t>
            </a:r>
            <a:r>
              <a:rPr lang="it-IT" sz="1600" dirty="0"/>
              <a:t> </a:t>
            </a:r>
            <a:r>
              <a:rPr lang="it-IT" sz="1600" dirty="0" err="1"/>
              <a:t>erat</a:t>
            </a:r>
            <a:r>
              <a:rPr lang="it-IT" sz="1600" dirty="0"/>
              <a:t>. </a:t>
            </a:r>
            <a:r>
              <a:rPr lang="it-IT" sz="1600" dirty="0" err="1"/>
              <a:t>Suspendisse</a:t>
            </a:r>
            <a:r>
              <a:rPr lang="it-IT" sz="1600" dirty="0"/>
              <a:t> </a:t>
            </a:r>
            <a:r>
              <a:rPr lang="it-IT" sz="1600" dirty="0" err="1"/>
              <a:t>sit</a:t>
            </a:r>
            <a:r>
              <a:rPr lang="it-IT" sz="1600" dirty="0"/>
              <a:t> </a:t>
            </a:r>
            <a:r>
              <a:rPr lang="it-IT" sz="1600" dirty="0" err="1"/>
              <a:t>amet</a:t>
            </a:r>
            <a:r>
              <a:rPr lang="it-IT" sz="1600" dirty="0"/>
              <a:t> viverra </a:t>
            </a:r>
            <a:r>
              <a:rPr lang="it-IT" sz="1600" dirty="0" err="1"/>
              <a:t>metus</a:t>
            </a:r>
            <a:r>
              <a:rPr lang="it-IT" sz="1600" dirty="0"/>
              <a:t>, </a:t>
            </a:r>
            <a:r>
              <a:rPr lang="it-IT" sz="1600" dirty="0" err="1"/>
              <a:t>eget</a:t>
            </a:r>
            <a:r>
              <a:rPr lang="it-IT" sz="1600" dirty="0"/>
              <a:t> </a:t>
            </a:r>
            <a:r>
              <a:rPr lang="it-IT" sz="1600" dirty="0" err="1"/>
              <a:t>rhoncus</a:t>
            </a:r>
            <a:r>
              <a:rPr lang="it-IT" sz="1600" dirty="0"/>
              <a:t> eros.</a:t>
            </a:r>
            <a:endParaRPr lang="es-ES" sz="1600" dirty="0"/>
          </a:p>
          <a:p>
            <a:pPr lvl="0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1D15-21AF-7B44-BC10-E26705DF0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160" y="5270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5199E"/>
                </a:solidFill>
                <a:latin typeface="Nunito" panose="00000500000000000000" pitchFamily="2" charset="0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z="1100" b="1" spc="40" dirty="0">
                <a:cs typeface="Arial"/>
              </a:rPr>
              <a:t>Título ppt</a:t>
            </a:r>
            <a:endParaRPr lang="en-US" dirty="0">
              <a:cs typeface="Calibri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6DADE2A-A5F6-694D-A6D1-7A3B9AA08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89" y="1140178"/>
            <a:ext cx="6141155" cy="854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 b="1">
                <a:solidFill>
                  <a:srgbClr val="F86D26"/>
                </a:solidFill>
                <a:latin typeface="Nunito" panose="00000500000000000000" pitchFamily="2" charset="0"/>
              </a:defRPr>
            </a:lvl1pPr>
          </a:lstStyle>
          <a:p>
            <a:r>
              <a:rPr lang="en-US" dirty="0" err="1"/>
              <a:t>Escriba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el </a:t>
            </a:r>
            <a:r>
              <a:rPr lang="en-US" dirty="0" err="1"/>
              <a:t>título</a:t>
            </a:r>
            <a:br>
              <a:rPr lang="en-US" dirty="0"/>
            </a:br>
            <a:r>
              <a:rPr lang="en-US" dirty="0" err="1"/>
              <a:t>requerido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2B98904-2FEC-1C4B-9273-31AFDAEF8E7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2422" y="2143086"/>
            <a:ext cx="6149622" cy="52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800" b="1">
                <a:solidFill>
                  <a:srgbClr val="45199E"/>
                </a:solidFill>
                <a:latin typeface="Nunito" panose="00000500000000000000" pitchFamily="2" charset="0"/>
              </a:defRPr>
            </a:lvl1pPr>
          </a:lstStyle>
          <a:p>
            <a:pPr lvl="0"/>
            <a:r>
              <a:rPr lang="en-US" dirty="0" err="1"/>
              <a:t>Escriba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el </a:t>
            </a:r>
            <a:r>
              <a:rPr lang="en-US" dirty="0" err="1"/>
              <a:t>subtítulo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19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D9B1D30-F73E-4D42-B0D0-3928CF7375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889" y="2823519"/>
            <a:ext cx="6141155" cy="35911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algn="just">
              <a:defRPr sz="1600">
                <a:solidFill>
                  <a:schemeClr val="tx1"/>
                </a:solidFill>
                <a:latin typeface="Nunito" panose="00000500000000000000" pitchFamily="2" charset="0"/>
              </a:defRPr>
            </a:lvl1pPr>
            <a:lvl2pPr>
              <a:defRPr>
                <a:solidFill>
                  <a:srgbClr val="45199E"/>
                </a:solidFill>
              </a:defRPr>
            </a:lvl2pPr>
            <a:lvl3pPr>
              <a:defRPr>
                <a:solidFill>
                  <a:srgbClr val="45199E"/>
                </a:solidFill>
              </a:defRPr>
            </a:lvl3pPr>
            <a:lvl4pPr>
              <a:defRPr>
                <a:solidFill>
                  <a:srgbClr val="45199E"/>
                </a:solidFill>
              </a:defRPr>
            </a:lvl4pPr>
            <a:lvl5pPr>
              <a:defRPr>
                <a:solidFill>
                  <a:srgbClr val="45199E"/>
                </a:solidFill>
              </a:defRPr>
            </a:lvl5pPr>
          </a:lstStyle>
          <a:p>
            <a:r>
              <a:rPr lang="en-US" dirty="0" err="1"/>
              <a:t>Cuerpo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. </a:t>
            </a:r>
            <a:r>
              <a:rPr lang="it-IT" sz="1600" dirty="0" err="1"/>
              <a:t>Lorem</a:t>
            </a:r>
            <a:r>
              <a:rPr lang="it-IT" sz="1600" dirty="0"/>
              <a:t> </a:t>
            </a:r>
            <a:r>
              <a:rPr lang="it-IT" sz="1600" dirty="0" err="1"/>
              <a:t>ipsum</a:t>
            </a:r>
            <a:r>
              <a:rPr lang="it-IT" sz="1600" dirty="0"/>
              <a:t> </a:t>
            </a:r>
            <a:r>
              <a:rPr lang="it-IT" sz="1600" dirty="0" err="1"/>
              <a:t>dolor</a:t>
            </a:r>
            <a:r>
              <a:rPr lang="it-IT" sz="1600" dirty="0"/>
              <a:t> </a:t>
            </a:r>
            <a:r>
              <a:rPr lang="it-IT" sz="1600" dirty="0" err="1"/>
              <a:t>sit</a:t>
            </a:r>
            <a:r>
              <a:rPr lang="it-IT" sz="1600" dirty="0"/>
              <a:t> </a:t>
            </a:r>
            <a:r>
              <a:rPr lang="it-IT" sz="1600" dirty="0" err="1"/>
              <a:t>amet</a:t>
            </a:r>
            <a:r>
              <a:rPr lang="it-IT" sz="1600" dirty="0"/>
              <a:t>, </a:t>
            </a:r>
            <a:r>
              <a:rPr lang="it-IT" sz="1600" dirty="0" err="1"/>
              <a:t>consectetur</a:t>
            </a:r>
            <a:r>
              <a:rPr lang="it-IT" sz="1600" dirty="0"/>
              <a:t> </a:t>
            </a:r>
            <a:r>
              <a:rPr lang="it-IT" sz="1600" dirty="0" err="1"/>
              <a:t>adipiscing</a:t>
            </a:r>
            <a:r>
              <a:rPr lang="it-IT" sz="1600" dirty="0"/>
              <a:t> </a:t>
            </a:r>
            <a:r>
              <a:rPr lang="it-IT" sz="1600" dirty="0" err="1"/>
              <a:t>elit</a:t>
            </a:r>
            <a:r>
              <a:rPr lang="it-IT" sz="1600" dirty="0"/>
              <a:t>. </a:t>
            </a:r>
            <a:r>
              <a:rPr lang="it-IT" sz="1600" dirty="0" err="1"/>
              <a:t>Praesent</a:t>
            </a:r>
            <a:r>
              <a:rPr lang="it-IT" sz="1600" dirty="0"/>
              <a:t> </a:t>
            </a:r>
            <a:r>
              <a:rPr lang="it-IT" sz="1600" dirty="0" err="1"/>
              <a:t>eget</a:t>
            </a:r>
            <a:r>
              <a:rPr lang="it-IT" sz="1600" dirty="0"/>
              <a:t> </a:t>
            </a:r>
            <a:r>
              <a:rPr lang="it-IT" sz="1600" dirty="0" err="1"/>
              <a:t>pellentesque</a:t>
            </a:r>
            <a:r>
              <a:rPr lang="it-IT" sz="1600" dirty="0"/>
              <a:t> </a:t>
            </a:r>
            <a:r>
              <a:rPr lang="it-IT" sz="1600" dirty="0" err="1"/>
              <a:t>lacus</a:t>
            </a:r>
            <a:r>
              <a:rPr lang="it-IT" sz="1600" dirty="0"/>
              <a:t>. </a:t>
            </a:r>
            <a:r>
              <a:rPr lang="it-IT" sz="1600" dirty="0" err="1"/>
              <a:t>Aliquam</a:t>
            </a:r>
            <a:r>
              <a:rPr lang="it-IT" sz="1600" dirty="0"/>
              <a:t> </a:t>
            </a:r>
            <a:r>
              <a:rPr lang="it-IT" sz="1600" dirty="0" err="1"/>
              <a:t>erat</a:t>
            </a:r>
            <a:r>
              <a:rPr lang="it-IT" sz="1600" dirty="0"/>
              <a:t> </a:t>
            </a:r>
            <a:r>
              <a:rPr lang="it-IT" sz="1600" dirty="0" err="1"/>
              <a:t>volutpat</a:t>
            </a:r>
            <a:r>
              <a:rPr lang="it-IT" sz="1600" dirty="0"/>
              <a:t>. </a:t>
            </a:r>
            <a:r>
              <a:rPr lang="it-IT" sz="1600" dirty="0" err="1"/>
              <a:t>Aliquam</a:t>
            </a:r>
            <a:r>
              <a:rPr lang="it-IT" sz="1600" dirty="0"/>
              <a:t> </a:t>
            </a:r>
            <a:r>
              <a:rPr lang="it-IT" sz="1600" dirty="0" err="1"/>
              <a:t>rhoncus</a:t>
            </a:r>
            <a:r>
              <a:rPr lang="it-IT" sz="1600" dirty="0"/>
              <a:t> </a:t>
            </a:r>
            <a:r>
              <a:rPr lang="it-IT" sz="1600" dirty="0" err="1"/>
              <a:t>lorem</a:t>
            </a:r>
            <a:r>
              <a:rPr lang="it-IT" sz="1600" dirty="0"/>
              <a:t> </a:t>
            </a:r>
            <a:r>
              <a:rPr lang="it-IT" sz="1600" dirty="0" err="1"/>
              <a:t>maximus</a:t>
            </a:r>
            <a:r>
              <a:rPr lang="it-IT" sz="1600" dirty="0"/>
              <a:t> </a:t>
            </a:r>
            <a:r>
              <a:rPr lang="it-IT" sz="1600" dirty="0" err="1"/>
              <a:t>turpis</a:t>
            </a:r>
            <a:r>
              <a:rPr lang="it-IT" sz="1600" dirty="0"/>
              <a:t> </a:t>
            </a:r>
            <a:r>
              <a:rPr lang="it-IT" sz="1600" dirty="0" err="1"/>
              <a:t>pharetra</a:t>
            </a:r>
            <a:r>
              <a:rPr lang="it-IT" sz="1600" dirty="0"/>
              <a:t>, </a:t>
            </a:r>
            <a:r>
              <a:rPr lang="it-IT" sz="1600" dirty="0" err="1"/>
              <a:t>sed</a:t>
            </a:r>
            <a:r>
              <a:rPr lang="it-IT" sz="1600" dirty="0"/>
              <a:t> </a:t>
            </a:r>
            <a:r>
              <a:rPr lang="it-IT" sz="1600" dirty="0" err="1"/>
              <a:t>elementum</a:t>
            </a:r>
            <a:r>
              <a:rPr lang="it-IT" sz="1600" dirty="0"/>
              <a:t> </a:t>
            </a:r>
            <a:r>
              <a:rPr lang="it-IT" sz="1600" dirty="0" err="1"/>
              <a:t>dui</a:t>
            </a:r>
            <a:r>
              <a:rPr lang="it-IT" sz="1600" dirty="0"/>
              <a:t> </a:t>
            </a:r>
            <a:r>
              <a:rPr lang="it-IT" sz="1600" dirty="0" err="1"/>
              <a:t>rutrum</a:t>
            </a:r>
            <a:r>
              <a:rPr lang="it-IT" sz="1600" dirty="0"/>
              <a:t>. Cras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blandit</a:t>
            </a:r>
            <a:r>
              <a:rPr lang="it-IT" sz="1600" dirty="0"/>
              <a:t> </a:t>
            </a:r>
            <a:r>
              <a:rPr lang="it-IT" sz="1600" dirty="0" err="1"/>
              <a:t>erat</a:t>
            </a:r>
            <a:r>
              <a:rPr lang="it-IT" sz="1600" dirty="0"/>
              <a:t>. </a:t>
            </a:r>
            <a:r>
              <a:rPr lang="it-IT" sz="1600" dirty="0" err="1"/>
              <a:t>Maecenas</a:t>
            </a:r>
            <a:r>
              <a:rPr lang="it-IT" sz="1600" dirty="0"/>
              <a:t> </a:t>
            </a:r>
            <a:r>
              <a:rPr lang="it-IT" sz="1600" dirty="0" err="1"/>
              <a:t>pretium</a:t>
            </a:r>
            <a:r>
              <a:rPr lang="it-IT" sz="1600" dirty="0"/>
              <a:t> </a:t>
            </a:r>
            <a:r>
              <a:rPr lang="it-IT" sz="1600" dirty="0" err="1"/>
              <a:t>lacus</a:t>
            </a:r>
            <a:r>
              <a:rPr lang="it-IT" sz="1600" dirty="0"/>
              <a:t> </a:t>
            </a:r>
            <a:r>
              <a:rPr lang="it-IT" sz="1600" dirty="0" err="1"/>
              <a:t>quis</a:t>
            </a:r>
            <a:r>
              <a:rPr lang="it-IT" sz="1600" dirty="0"/>
              <a:t> </a:t>
            </a:r>
            <a:r>
              <a:rPr lang="it-IT" sz="1600" dirty="0" err="1"/>
              <a:t>sem</a:t>
            </a:r>
            <a:r>
              <a:rPr lang="it-IT" sz="1600" dirty="0"/>
              <a:t> </a:t>
            </a:r>
            <a:r>
              <a:rPr lang="it-IT" sz="1600" dirty="0" err="1"/>
              <a:t>egestas</a:t>
            </a:r>
            <a:r>
              <a:rPr lang="it-IT" sz="1600" dirty="0"/>
              <a:t>, </a:t>
            </a:r>
            <a:r>
              <a:rPr lang="it-IT" sz="1600" dirty="0" err="1"/>
              <a:t>sit</a:t>
            </a:r>
            <a:r>
              <a:rPr lang="it-IT" sz="1600" dirty="0"/>
              <a:t> </a:t>
            </a:r>
            <a:r>
              <a:rPr lang="it-IT" sz="1600" dirty="0" err="1"/>
              <a:t>amet</a:t>
            </a:r>
            <a:r>
              <a:rPr lang="it-IT" sz="1600" dirty="0"/>
              <a:t> </a:t>
            </a:r>
            <a:r>
              <a:rPr lang="it-IT" sz="1600" dirty="0" err="1"/>
              <a:t>mollis</a:t>
            </a:r>
            <a:r>
              <a:rPr lang="it-IT" sz="1600" dirty="0"/>
              <a:t> ante </a:t>
            </a:r>
            <a:r>
              <a:rPr lang="it-IT" sz="1600" dirty="0" err="1"/>
              <a:t>sagittis</a:t>
            </a:r>
            <a:r>
              <a:rPr lang="it-IT" sz="1600" dirty="0"/>
              <a:t>. </a:t>
            </a:r>
            <a:r>
              <a:rPr lang="it-IT" sz="1600" dirty="0" err="1"/>
              <a:t>Nam</a:t>
            </a:r>
            <a:r>
              <a:rPr lang="it-IT" sz="1600" dirty="0"/>
              <a:t> id </a:t>
            </a:r>
            <a:r>
              <a:rPr lang="it-IT" sz="1600" dirty="0" err="1"/>
              <a:t>nisi</a:t>
            </a:r>
            <a:r>
              <a:rPr lang="it-IT" sz="1600" dirty="0"/>
              <a:t> </a:t>
            </a:r>
            <a:r>
              <a:rPr lang="it-IT" sz="1600" dirty="0" err="1"/>
              <a:t>dignissim</a:t>
            </a:r>
            <a:r>
              <a:rPr lang="it-IT" sz="1600" dirty="0"/>
              <a:t>, </a:t>
            </a:r>
            <a:r>
              <a:rPr lang="it-IT" sz="1600" dirty="0" err="1"/>
              <a:t>tristique</a:t>
            </a:r>
            <a:r>
              <a:rPr lang="it-IT" sz="1600" dirty="0"/>
              <a:t> est et, </a:t>
            </a:r>
            <a:r>
              <a:rPr lang="it-IT" sz="1600" dirty="0" err="1"/>
              <a:t>fermentum</a:t>
            </a:r>
            <a:r>
              <a:rPr lang="it-IT" sz="1600" dirty="0"/>
              <a:t> </a:t>
            </a:r>
            <a:r>
              <a:rPr lang="it-IT" sz="1600" dirty="0" err="1"/>
              <a:t>sem</a:t>
            </a:r>
            <a:r>
              <a:rPr lang="it-IT" sz="1600" dirty="0"/>
              <a:t>. Morbi in </a:t>
            </a:r>
            <a:r>
              <a:rPr lang="it-IT" sz="1600" dirty="0" err="1"/>
              <a:t>mauris</a:t>
            </a:r>
            <a:r>
              <a:rPr lang="it-IT" sz="1600" dirty="0"/>
              <a:t> </a:t>
            </a:r>
            <a:r>
              <a:rPr lang="it-IT" sz="1600" dirty="0" err="1"/>
              <a:t>lectus</a:t>
            </a:r>
            <a:r>
              <a:rPr lang="it-IT" sz="1600" dirty="0"/>
              <a:t>. </a:t>
            </a:r>
            <a:r>
              <a:rPr lang="it-IT" sz="1600" dirty="0" err="1"/>
              <a:t>Fusce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facilisis</a:t>
            </a:r>
            <a:r>
              <a:rPr lang="it-IT" sz="1600" dirty="0"/>
              <a:t> </a:t>
            </a:r>
            <a:r>
              <a:rPr lang="it-IT" sz="1600" dirty="0" err="1"/>
              <a:t>tortor</a:t>
            </a:r>
            <a:r>
              <a:rPr lang="it-IT" sz="1600" dirty="0"/>
              <a:t>.</a:t>
            </a:r>
          </a:p>
          <a:p>
            <a:endParaRPr lang="it-IT" sz="1600" dirty="0"/>
          </a:p>
          <a:p>
            <a:r>
              <a:rPr lang="it-IT" sz="1600" dirty="0"/>
              <a:t> </a:t>
            </a:r>
            <a:r>
              <a:rPr lang="it-IT" sz="1600" dirty="0" err="1"/>
              <a:t>Etiam</a:t>
            </a:r>
            <a:r>
              <a:rPr lang="it-IT" sz="1600" dirty="0"/>
              <a:t> </a:t>
            </a:r>
            <a:r>
              <a:rPr lang="it-IT" sz="1600" dirty="0" err="1"/>
              <a:t>pharetra</a:t>
            </a:r>
            <a:r>
              <a:rPr lang="it-IT" sz="1600" dirty="0"/>
              <a:t> </a:t>
            </a:r>
            <a:r>
              <a:rPr lang="it-IT" sz="1600" dirty="0" err="1"/>
              <a:t>aliquet</a:t>
            </a:r>
            <a:r>
              <a:rPr lang="it-IT" sz="1600" dirty="0"/>
              <a:t> </a:t>
            </a:r>
            <a:r>
              <a:rPr lang="it-IT" sz="1600" dirty="0" err="1"/>
              <a:t>dictum</a:t>
            </a:r>
            <a:r>
              <a:rPr lang="it-IT" sz="1600" dirty="0"/>
              <a:t>. In </a:t>
            </a:r>
            <a:r>
              <a:rPr lang="it-IT" sz="1600" dirty="0" err="1"/>
              <a:t>hac</a:t>
            </a:r>
            <a:r>
              <a:rPr lang="it-IT" sz="1600" dirty="0"/>
              <a:t> </a:t>
            </a:r>
            <a:r>
              <a:rPr lang="it-IT" sz="1600" dirty="0" err="1"/>
              <a:t>habitasse</a:t>
            </a:r>
            <a:r>
              <a:rPr lang="it-IT" sz="1600" dirty="0"/>
              <a:t> platea </a:t>
            </a:r>
            <a:r>
              <a:rPr lang="it-IT" sz="1600" dirty="0" err="1"/>
              <a:t>dictumst</a:t>
            </a:r>
            <a:r>
              <a:rPr lang="it-IT" sz="1600" dirty="0"/>
              <a:t>. </a:t>
            </a:r>
            <a:r>
              <a:rPr lang="it-IT" sz="1600" dirty="0" err="1"/>
              <a:t>Quisque</a:t>
            </a:r>
            <a:r>
              <a:rPr lang="it-IT" sz="1600" dirty="0"/>
              <a:t> </a:t>
            </a:r>
            <a:r>
              <a:rPr lang="it-IT" sz="1600" dirty="0" err="1"/>
              <a:t>sem</a:t>
            </a:r>
            <a:r>
              <a:rPr lang="it-IT" sz="1600" dirty="0"/>
              <a:t> </a:t>
            </a:r>
            <a:r>
              <a:rPr lang="it-IT" sz="1600" dirty="0" err="1"/>
              <a:t>tortor</a:t>
            </a:r>
            <a:r>
              <a:rPr lang="it-IT" sz="1600" dirty="0"/>
              <a:t>, </a:t>
            </a:r>
            <a:r>
              <a:rPr lang="it-IT" sz="1600" dirty="0" err="1"/>
              <a:t>malesuada</a:t>
            </a:r>
            <a:r>
              <a:rPr lang="it-IT" sz="1600" dirty="0"/>
              <a:t> </a:t>
            </a:r>
            <a:r>
              <a:rPr lang="it-IT" sz="1600" dirty="0" err="1"/>
              <a:t>eu</a:t>
            </a:r>
            <a:r>
              <a:rPr lang="it-IT" sz="1600" dirty="0"/>
              <a:t> cursus </a:t>
            </a:r>
            <a:r>
              <a:rPr lang="it-IT" sz="1600" dirty="0" err="1"/>
              <a:t>nec</a:t>
            </a:r>
            <a:r>
              <a:rPr lang="it-IT" sz="1600" dirty="0"/>
              <a:t>, </a:t>
            </a:r>
            <a:r>
              <a:rPr lang="it-IT" sz="1600" dirty="0" err="1"/>
              <a:t>pellentesque</a:t>
            </a:r>
            <a:r>
              <a:rPr lang="it-IT" sz="1600" dirty="0"/>
              <a:t> </a:t>
            </a:r>
            <a:r>
              <a:rPr lang="it-IT" sz="1600" dirty="0" err="1"/>
              <a:t>nec</a:t>
            </a:r>
            <a:r>
              <a:rPr lang="it-IT" sz="1600" dirty="0"/>
              <a:t> </a:t>
            </a:r>
            <a:r>
              <a:rPr lang="it-IT" sz="1600" dirty="0" err="1"/>
              <a:t>erat</a:t>
            </a:r>
            <a:r>
              <a:rPr lang="it-IT" sz="1600" dirty="0"/>
              <a:t>. </a:t>
            </a:r>
            <a:r>
              <a:rPr lang="it-IT" sz="1600" dirty="0" err="1"/>
              <a:t>Suspendisse</a:t>
            </a:r>
            <a:r>
              <a:rPr lang="it-IT" sz="1600" dirty="0"/>
              <a:t> </a:t>
            </a:r>
            <a:r>
              <a:rPr lang="it-IT" sz="1600" dirty="0" err="1"/>
              <a:t>sit</a:t>
            </a:r>
            <a:r>
              <a:rPr lang="it-IT" sz="1600" dirty="0"/>
              <a:t> </a:t>
            </a:r>
            <a:r>
              <a:rPr lang="it-IT" sz="1600" dirty="0" err="1"/>
              <a:t>amet</a:t>
            </a:r>
            <a:r>
              <a:rPr lang="it-IT" sz="1600" dirty="0"/>
              <a:t> viverra </a:t>
            </a:r>
            <a:r>
              <a:rPr lang="it-IT" sz="1600" dirty="0" err="1"/>
              <a:t>metus</a:t>
            </a:r>
            <a:r>
              <a:rPr lang="it-IT" sz="1600" dirty="0"/>
              <a:t>, </a:t>
            </a:r>
            <a:r>
              <a:rPr lang="it-IT" sz="1600" dirty="0" err="1"/>
              <a:t>eget</a:t>
            </a:r>
            <a:r>
              <a:rPr lang="it-IT" sz="1600" dirty="0"/>
              <a:t> </a:t>
            </a:r>
            <a:r>
              <a:rPr lang="it-IT" sz="1600" dirty="0" err="1"/>
              <a:t>rhoncus</a:t>
            </a:r>
            <a:r>
              <a:rPr lang="it-IT" sz="1600" dirty="0"/>
              <a:t> eros.</a:t>
            </a:r>
            <a:endParaRPr lang="es-ES" sz="1600" dirty="0"/>
          </a:p>
          <a:p>
            <a:pPr lvl="0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1D15-21AF-7B44-BC10-E26705DF0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160" y="5270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5199E"/>
                </a:solidFill>
                <a:latin typeface="Nunito" panose="00000500000000000000" pitchFamily="2" charset="0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z="1100" b="1" spc="40" dirty="0">
                <a:cs typeface="Arial"/>
              </a:rPr>
              <a:t>Título ppt</a:t>
            </a:r>
            <a:endParaRPr lang="en-US" dirty="0">
              <a:cs typeface="Calibri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6DADE2A-A5F6-694D-A6D1-7A3B9AA08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89" y="1140178"/>
            <a:ext cx="6141155" cy="854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 b="1">
                <a:solidFill>
                  <a:srgbClr val="F86D26"/>
                </a:solidFill>
                <a:latin typeface="Nunito" panose="00000500000000000000" pitchFamily="2" charset="0"/>
              </a:defRPr>
            </a:lvl1pPr>
          </a:lstStyle>
          <a:p>
            <a:r>
              <a:rPr lang="en-US" dirty="0" err="1"/>
              <a:t>Escriba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el </a:t>
            </a:r>
            <a:r>
              <a:rPr lang="en-US" dirty="0" err="1"/>
              <a:t>título</a:t>
            </a:r>
            <a:br>
              <a:rPr lang="en-US" dirty="0"/>
            </a:br>
            <a:r>
              <a:rPr lang="en-US" dirty="0" err="1"/>
              <a:t>requerido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2B98904-2FEC-1C4B-9273-31AFDAEF8E7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2422" y="2143086"/>
            <a:ext cx="6149622" cy="52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800" b="1">
                <a:solidFill>
                  <a:srgbClr val="45199E"/>
                </a:solidFill>
                <a:latin typeface="Nunito" panose="00000500000000000000" pitchFamily="2" charset="0"/>
              </a:defRPr>
            </a:lvl1pPr>
          </a:lstStyle>
          <a:p>
            <a:pPr lvl="0"/>
            <a:r>
              <a:rPr lang="en-US" dirty="0" err="1"/>
              <a:t>Escriba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el </a:t>
            </a:r>
            <a:r>
              <a:rPr lang="en-US" dirty="0" err="1"/>
              <a:t>subtítulo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8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D9B1D30-F73E-4D42-B0D0-3928CF7375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5380708"/>
            <a:ext cx="5125156" cy="113298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>
              <a:defRPr sz="1600">
                <a:solidFill>
                  <a:schemeClr val="bg1"/>
                </a:solidFill>
                <a:latin typeface="Nunito" panose="00000500000000000000" pitchFamily="2" charset="0"/>
              </a:defRPr>
            </a:lvl1pPr>
            <a:lvl2pPr>
              <a:defRPr>
                <a:solidFill>
                  <a:srgbClr val="45199E"/>
                </a:solidFill>
              </a:defRPr>
            </a:lvl2pPr>
            <a:lvl3pPr>
              <a:defRPr>
                <a:solidFill>
                  <a:srgbClr val="45199E"/>
                </a:solidFill>
              </a:defRPr>
            </a:lvl3pPr>
            <a:lvl4pPr>
              <a:defRPr>
                <a:solidFill>
                  <a:srgbClr val="45199E"/>
                </a:solidFill>
              </a:defRPr>
            </a:lvl4pPr>
            <a:lvl5pPr>
              <a:defRPr>
                <a:solidFill>
                  <a:srgbClr val="45199E"/>
                </a:solidFill>
              </a:defRPr>
            </a:lvl5pPr>
          </a:lstStyle>
          <a:p>
            <a:r>
              <a:rPr lang="it-IT" sz="1800" dirty="0" err="1"/>
              <a:t>Lorem</a:t>
            </a:r>
            <a:r>
              <a:rPr lang="it-IT" sz="1800" dirty="0"/>
              <a:t> </a:t>
            </a:r>
            <a:r>
              <a:rPr lang="it-IT" sz="1800" dirty="0" err="1"/>
              <a:t>ipsum</a:t>
            </a:r>
            <a:r>
              <a:rPr lang="it-IT" sz="1800" dirty="0"/>
              <a:t> </a:t>
            </a:r>
            <a:r>
              <a:rPr lang="it-IT" sz="1800" dirty="0" err="1"/>
              <a:t>dolor</a:t>
            </a:r>
            <a:r>
              <a:rPr lang="it-IT" sz="1800" dirty="0"/>
              <a:t> </a:t>
            </a:r>
            <a:r>
              <a:rPr lang="it-IT" sz="1800" dirty="0" err="1"/>
              <a:t>sit</a:t>
            </a:r>
            <a:r>
              <a:rPr lang="it-IT" sz="1800" dirty="0"/>
              <a:t> </a:t>
            </a:r>
            <a:r>
              <a:rPr lang="it-IT" sz="1800" dirty="0" err="1"/>
              <a:t>amet</a:t>
            </a:r>
            <a:r>
              <a:rPr lang="it-IT" sz="1800" dirty="0"/>
              <a:t>, </a:t>
            </a:r>
            <a:r>
              <a:rPr lang="it-IT" sz="1800" dirty="0" err="1"/>
              <a:t>consectetur</a:t>
            </a:r>
            <a:r>
              <a:rPr lang="it-IT" sz="1800" dirty="0"/>
              <a:t> </a:t>
            </a:r>
            <a:r>
              <a:rPr lang="it-IT" sz="1800" dirty="0" err="1"/>
              <a:t>adipiscing</a:t>
            </a:r>
            <a:r>
              <a:rPr lang="it-IT" sz="1800" dirty="0"/>
              <a:t> </a:t>
            </a:r>
            <a:r>
              <a:rPr lang="it-IT" sz="1800" dirty="0" err="1"/>
              <a:t>elit</a:t>
            </a:r>
            <a:r>
              <a:rPr lang="it-IT" sz="1800" dirty="0"/>
              <a:t>. </a:t>
            </a:r>
            <a:r>
              <a:rPr lang="it-IT" sz="1800" dirty="0" err="1"/>
              <a:t>Praesent</a:t>
            </a:r>
            <a:r>
              <a:rPr lang="it-IT" sz="1800" dirty="0"/>
              <a:t> </a:t>
            </a:r>
            <a:r>
              <a:rPr lang="it-IT" sz="1800" dirty="0" err="1"/>
              <a:t>eget</a:t>
            </a:r>
            <a:r>
              <a:rPr lang="it-IT" sz="1800" dirty="0"/>
              <a:t> </a:t>
            </a:r>
            <a:r>
              <a:rPr lang="it-IT" sz="1800" dirty="0" err="1"/>
              <a:t>pellentesque</a:t>
            </a:r>
            <a:r>
              <a:rPr lang="it-IT" sz="1800" dirty="0"/>
              <a:t> </a:t>
            </a:r>
            <a:r>
              <a:rPr lang="it-IT" sz="1800" dirty="0" err="1"/>
              <a:t>lacus</a:t>
            </a:r>
            <a:r>
              <a:rPr lang="it-IT" sz="1800" dirty="0"/>
              <a:t>. </a:t>
            </a:r>
            <a:r>
              <a:rPr lang="it-IT" sz="1800" dirty="0" err="1"/>
              <a:t>Aliquam</a:t>
            </a:r>
            <a:r>
              <a:rPr lang="it-IT" sz="1800" dirty="0"/>
              <a:t> </a:t>
            </a:r>
            <a:r>
              <a:rPr lang="it-IT" sz="1800" dirty="0" err="1"/>
              <a:t>erat</a:t>
            </a:r>
            <a:r>
              <a:rPr lang="it-IT" sz="1800" dirty="0"/>
              <a:t> </a:t>
            </a:r>
            <a:r>
              <a:rPr lang="it-IT" sz="1800" dirty="0" err="1"/>
              <a:t>volutpat</a:t>
            </a:r>
            <a:r>
              <a:rPr lang="it-IT" sz="1800" dirty="0"/>
              <a:t>. </a:t>
            </a:r>
            <a:r>
              <a:rPr lang="it-IT" sz="1800" dirty="0" err="1"/>
              <a:t>Aliquam</a:t>
            </a:r>
            <a:r>
              <a:rPr lang="it-IT" sz="1800" dirty="0"/>
              <a:t> </a:t>
            </a:r>
            <a:r>
              <a:rPr lang="it-IT" sz="1800" dirty="0" err="1"/>
              <a:t>rhoncus</a:t>
            </a:r>
            <a:r>
              <a:rPr lang="it-IT" sz="1800" dirty="0"/>
              <a:t> </a:t>
            </a:r>
            <a:r>
              <a:rPr lang="it-IT" sz="1800" dirty="0" err="1"/>
              <a:t>lorem</a:t>
            </a:r>
            <a:r>
              <a:rPr lang="it-IT" sz="1800" dirty="0"/>
              <a:t> </a:t>
            </a:r>
            <a:r>
              <a:rPr lang="it-IT" sz="1800" dirty="0" err="1"/>
              <a:t>maximus</a:t>
            </a:r>
            <a:r>
              <a:rPr lang="it-IT" sz="1800" dirty="0"/>
              <a:t> </a:t>
            </a:r>
            <a:r>
              <a:rPr lang="it-IT" sz="1800" dirty="0" err="1"/>
              <a:t>turpis</a:t>
            </a:r>
            <a:r>
              <a:rPr lang="it-IT" sz="1800" dirty="0"/>
              <a:t> </a:t>
            </a:r>
            <a:r>
              <a:rPr lang="it-IT" sz="1800" dirty="0" err="1"/>
              <a:t>pharetra</a:t>
            </a:r>
            <a:r>
              <a:rPr lang="it-IT" sz="1800" dirty="0"/>
              <a:t>, </a:t>
            </a:r>
            <a:r>
              <a:rPr lang="it-IT" sz="1800" dirty="0" err="1"/>
              <a:t>sed</a:t>
            </a:r>
            <a:r>
              <a:rPr lang="it-IT" sz="1800" dirty="0"/>
              <a:t> </a:t>
            </a:r>
            <a:r>
              <a:rPr lang="it-IT" sz="1800" dirty="0" err="1"/>
              <a:t>elementum</a:t>
            </a:r>
            <a:r>
              <a:rPr lang="it-IT" sz="1800" dirty="0"/>
              <a:t> </a:t>
            </a:r>
            <a:r>
              <a:rPr lang="it-IT" sz="1800" dirty="0" err="1"/>
              <a:t>dui</a:t>
            </a:r>
            <a:r>
              <a:rPr lang="it-IT" sz="1800" dirty="0"/>
              <a:t> </a:t>
            </a:r>
            <a:r>
              <a:rPr lang="it-IT" sz="1800" dirty="0" err="1"/>
              <a:t>rutrum</a:t>
            </a:r>
            <a:r>
              <a:rPr lang="it-IT" sz="1800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1D15-21AF-7B44-BC10-E26705DF0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160" y="5270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unito" panose="00000500000000000000" pitchFamily="2" charset="0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z="1100" b="1" spc="40" dirty="0">
                <a:solidFill>
                  <a:srgbClr val="FFFFFF"/>
                </a:solidFill>
                <a:cs typeface="Arial"/>
              </a:rPr>
              <a:t>Título ppt</a:t>
            </a:r>
            <a:endParaRPr lang="en-US" dirty="0">
              <a:cs typeface="Calibri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6DADE2A-A5F6-694D-A6D1-7A3B9AA08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666348"/>
            <a:ext cx="5125156" cy="106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200" b="1">
                <a:solidFill>
                  <a:schemeClr val="bg1"/>
                </a:solidFill>
                <a:latin typeface="Nunito" panose="00000500000000000000" pitchFamily="2" charset="0"/>
              </a:defRPr>
            </a:lvl1pPr>
          </a:lstStyle>
          <a:p>
            <a:r>
              <a:rPr lang="en-US" dirty="0" err="1"/>
              <a:t>Escriba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el </a:t>
            </a:r>
            <a:r>
              <a:rPr lang="en-US" dirty="0" err="1"/>
              <a:t>título</a:t>
            </a:r>
            <a:br>
              <a:rPr lang="en-US" dirty="0"/>
            </a:br>
            <a:r>
              <a:rPr lang="en-US" dirty="0" err="1"/>
              <a:t>requerido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CA1F2C7-39FA-E54C-B48D-C94D82CA786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4809206"/>
            <a:ext cx="5125156" cy="48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 marL="0" indent="0" algn="l">
              <a:buFont typeface="Arial" panose="020B0604020202020204" pitchFamily="34" charset="0"/>
              <a:buNone/>
              <a:defRPr sz="2800" b="0" i="0">
                <a:solidFill>
                  <a:schemeClr val="bg1"/>
                </a:solidFill>
                <a:latin typeface="Nunito" panose="00000500000000000000" pitchFamily="2" charset="0"/>
                <a:cs typeface="Calibri Light" panose="020F0302020204030204" pitchFamily="34" charset="0"/>
              </a:defRPr>
            </a:lvl2pPr>
          </a:lstStyle>
          <a:p>
            <a:pPr lvl="1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segundo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253610"/>
      </p:ext>
    </p:extLst>
  </p:cSld>
  <p:clrMapOvr>
    <a:masterClrMapping/>
  </p:clrMapOvr>
  <p:transition spd="slow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FB85B-D75F-624D-A0E2-F6472AF16A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57099" y="2543908"/>
            <a:ext cx="3413099" cy="142154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Nunito" panose="00000500000000000000" pitchFamily="2" charset="0"/>
              </a:defRPr>
            </a:lvl1pPr>
          </a:lstStyle>
          <a:p>
            <a:r>
              <a:rPr lang="en-US" dirty="0" err="1"/>
              <a:t>Frase</a:t>
            </a:r>
            <a:r>
              <a:rPr lang="en-US" dirty="0"/>
              <a:t> </a:t>
            </a:r>
            <a:r>
              <a:rPr lang="en-US" dirty="0" err="1"/>
              <a:t>cierre</a:t>
            </a:r>
            <a:endParaRPr lang="en-US" dirty="0"/>
          </a:p>
        </p:txBody>
      </p:sp>
      <p:pic>
        <p:nvPicPr>
          <p:cNvPr id="7" name="Imagen 2" descr="logo15.png">
            <a:extLst>
              <a:ext uri="{FF2B5EF4-FFF2-40B4-BE49-F238E27FC236}">
                <a16:creationId xmlns:a16="http://schemas.microsoft.com/office/drawing/2014/main" id="{ED0582C9-2052-724D-8030-A97CD9BD9E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427" y="2854448"/>
            <a:ext cx="2222012" cy="111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6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 descr="logo15.png">
            <a:extLst>
              <a:ext uri="{FF2B5EF4-FFF2-40B4-BE49-F238E27FC236}">
                <a16:creationId xmlns:a16="http://schemas.microsoft.com/office/drawing/2014/main" id="{ED0582C9-2052-724D-8030-A97CD9BD9E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427" y="2854448"/>
            <a:ext cx="2222012" cy="111100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1F8D643-769B-934C-9B69-38C3C8FF6276}"/>
              </a:ext>
            </a:extLst>
          </p:cNvPr>
          <p:cNvGrpSpPr/>
          <p:nvPr userDrawn="1"/>
        </p:nvGrpSpPr>
        <p:grpSpPr>
          <a:xfrm>
            <a:off x="3878727" y="4359692"/>
            <a:ext cx="2231940" cy="449179"/>
            <a:chOff x="3797863" y="4377943"/>
            <a:chExt cx="2248005" cy="452412"/>
          </a:xfrm>
        </p:grpSpPr>
        <p:sp>
          <p:nvSpPr>
            <p:cNvPr id="4" name="object 17">
              <a:extLst>
                <a:ext uri="{FF2B5EF4-FFF2-40B4-BE49-F238E27FC236}">
                  <a16:creationId xmlns:a16="http://schemas.microsoft.com/office/drawing/2014/main" id="{9FDF3AC8-E950-1746-9482-4BD8E568DE7F}"/>
                </a:ext>
              </a:extLst>
            </p:cNvPr>
            <p:cNvSpPr/>
            <p:nvPr userDrawn="1"/>
          </p:nvSpPr>
          <p:spPr>
            <a:xfrm>
              <a:off x="3797863" y="4377943"/>
              <a:ext cx="452412" cy="452412"/>
            </a:xfrm>
            <a:custGeom>
              <a:avLst/>
              <a:gdLst/>
              <a:ahLst/>
              <a:cxnLst/>
              <a:rect l="l" t="t" r="r" b="b"/>
              <a:pathLst>
                <a:path w="527050" h="527050">
                  <a:moveTo>
                    <a:pt x="263217" y="0"/>
                  </a:moveTo>
                  <a:lnTo>
                    <a:pt x="215965" y="4248"/>
                  </a:lnTo>
                  <a:lnTo>
                    <a:pt x="171466" y="16493"/>
                  </a:lnTo>
                  <a:lnTo>
                    <a:pt x="130470" y="35986"/>
                  </a:lnTo>
                  <a:lnTo>
                    <a:pt x="93725" y="61978"/>
                  </a:lnTo>
                  <a:lnTo>
                    <a:pt x="61982" y="93721"/>
                  </a:lnTo>
                  <a:lnTo>
                    <a:pt x="35988" y="130465"/>
                  </a:lnTo>
                  <a:lnTo>
                    <a:pt x="16494" y="171462"/>
                  </a:lnTo>
                  <a:lnTo>
                    <a:pt x="4248" y="215962"/>
                  </a:lnTo>
                  <a:lnTo>
                    <a:pt x="0" y="263217"/>
                  </a:lnTo>
                  <a:lnTo>
                    <a:pt x="4248" y="310463"/>
                  </a:lnTo>
                  <a:lnTo>
                    <a:pt x="16494" y="354958"/>
                  </a:lnTo>
                  <a:lnTo>
                    <a:pt x="35988" y="395951"/>
                  </a:lnTo>
                  <a:lnTo>
                    <a:pt x="61982" y="432695"/>
                  </a:lnTo>
                  <a:lnTo>
                    <a:pt x="93725" y="464438"/>
                  </a:lnTo>
                  <a:lnTo>
                    <a:pt x="130470" y="490433"/>
                  </a:lnTo>
                  <a:lnTo>
                    <a:pt x="171466" y="509928"/>
                  </a:lnTo>
                  <a:lnTo>
                    <a:pt x="215965" y="522174"/>
                  </a:lnTo>
                  <a:lnTo>
                    <a:pt x="263217" y="526423"/>
                  </a:lnTo>
                  <a:lnTo>
                    <a:pt x="310466" y="522174"/>
                  </a:lnTo>
                  <a:lnTo>
                    <a:pt x="354962" y="509928"/>
                  </a:lnTo>
                  <a:lnTo>
                    <a:pt x="395956" y="490433"/>
                  </a:lnTo>
                  <a:lnTo>
                    <a:pt x="432699" y="464438"/>
                  </a:lnTo>
                  <a:lnTo>
                    <a:pt x="464442" y="432695"/>
                  </a:lnTo>
                  <a:lnTo>
                    <a:pt x="480602" y="409851"/>
                  </a:lnTo>
                  <a:lnTo>
                    <a:pt x="195742" y="409851"/>
                  </a:lnTo>
                  <a:lnTo>
                    <a:pt x="165141" y="407654"/>
                  </a:lnTo>
                  <a:lnTo>
                    <a:pt x="135896" y="401265"/>
                  </a:lnTo>
                  <a:lnTo>
                    <a:pt x="108316" y="390989"/>
                  </a:lnTo>
                  <a:lnTo>
                    <a:pt x="82709" y="377129"/>
                  </a:lnTo>
                  <a:lnTo>
                    <a:pt x="126680" y="376290"/>
                  </a:lnTo>
                  <a:lnTo>
                    <a:pt x="161135" y="365142"/>
                  </a:lnTo>
                  <a:lnTo>
                    <a:pt x="183604" y="352205"/>
                  </a:lnTo>
                  <a:lnTo>
                    <a:pt x="191638" y="345999"/>
                  </a:lnTo>
                  <a:lnTo>
                    <a:pt x="156956" y="336036"/>
                  </a:lnTo>
                  <a:lnTo>
                    <a:pt x="136183" y="318434"/>
                  </a:lnTo>
                  <a:lnTo>
                    <a:pt x="126088" y="301662"/>
                  </a:lnTo>
                  <a:lnTo>
                    <a:pt x="123441" y="294189"/>
                  </a:lnTo>
                  <a:lnTo>
                    <a:pt x="150393" y="294189"/>
                  </a:lnTo>
                  <a:lnTo>
                    <a:pt x="153888" y="293511"/>
                  </a:lnTo>
                  <a:lnTo>
                    <a:pt x="156173" y="292818"/>
                  </a:lnTo>
                  <a:lnTo>
                    <a:pt x="119976" y="274981"/>
                  </a:lnTo>
                  <a:lnTo>
                    <a:pt x="102824" y="250370"/>
                  </a:lnTo>
                  <a:lnTo>
                    <a:pt x="97722" y="228726"/>
                  </a:lnTo>
                  <a:lnTo>
                    <a:pt x="97620" y="224405"/>
                  </a:lnTo>
                  <a:lnTo>
                    <a:pt x="97536" y="219176"/>
                  </a:lnTo>
                  <a:lnTo>
                    <a:pt x="122435" y="219176"/>
                  </a:lnTo>
                  <a:lnTo>
                    <a:pt x="102403" y="192390"/>
                  </a:lnTo>
                  <a:lnTo>
                    <a:pt x="97792" y="160975"/>
                  </a:lnTo>
                  <a:lnTo>
                    <a:pt x="103791" y="138892"/>
                  </a:lnTo>
                  <a:lnTo>
                    <a:pt x="108446" y="130550"/>
                  </a:lnTo>
                  <a:lnTo>
                    <a:pt x="292004" y="130550"/>
                  </a:lnTo>
                  <a:lnTo>
                    <a:pt x="304103" y="122398"/>
                  </a:lnTo>
                  <a:lnTo>
                    <a:pt x="332984" y="116572"/>
                  </a:lnTo>
                  <a:lnTo>
                    <a:pt x="480612" y="116572"/>
                  </a:lnTo>
                  <a:lnTo>
                    <a:pt x="464449" y="93721"/>
                  </a:lnTo>
                  <a:lnTo>
                    <a:pt x="432708" y="61978"/>
                  </a:lnTo>
                  <a:lnTo>
                    <a:pt x="395965" y="35986"/>
                  </a:lnTo>
                  <a:lnTo>
                    <a:pt x="354970" y="16493"/>
                  </a:lnTo>
                  <a:lnTo>
                    <a:pt x="310471" y="4248"/>
                  </a:lnTo>
                  <a:lnTo>
                    <a:pt x="263217" y="0"/>
                  </a:lnTo>
                  <a:close/>
                </a:path>
                <a:path w="527050" h="527050">
                  <a:moveTo>
                    <a:pt x="500686" y="152016"/>
                  </a:moveTo>
                  <a:lnTo>
                    <a:pt x="443735" y="152016"/>
                  </a:lnTo>
                  <a:lnTo>
                    <a:pt x="435882" y="163125"/>
                  </a:lnTo>
                  <a:lnTo>
                    <a:pt x="424538" y="174684"/>
                  </a:lnTo>
                  <a:lnTo>
                    <a:pt x="413604" y="184341"/>
                  </a:lnTo>
                  <a:lnTo>
                    <a:pt x="406982" y="189742"/>
                  </a:lnTo>
                  <a:lnTo>
                    <a:pt x="407088" y="192390"/>
                  </a:lnTo>
                  <a:lnTo>
                    <a:pt x="401577" y="246905"/>
                  </a:lnTo>
                  <a:lnTo>
                    <a:pt x="385673" y="291404"/>
                  </a:lnTo>
                  <a:lnTo>
                    <a:pt x="360716" y="330659"/>
                  </a:lnTo>
                  <a:lnTo>
                    <a:pt x="327977" y="363401"/>
                  </a:lnTo>
                  <a:lnTo>
                    <a:pt x="288722" y="388360"/>
                  </a:lnTo>
                  <a:lnTo>
                    <a:pt x="244221" y="404267"/>
                  </a:lnTo>
                  <a:lnTo>
                    <a:pt x="195742" y="409851"/>
                  </a:lnTo>
                  <a:lnTo>
                    <a:pt x="480602" y="409851"/>
                  </a:lnTo>
                  <a:lnTo>
                    <a:pt x="490435" y="395951"/>
                  </a:lnTo>
                  <a:lnTo>
                    <a:pt x="509929" y="354958"/>
                  </a:lnTo>
                  <a:lnTo>
                    <a:pt x="522175" y="310463"/>
                  </a:lnTo>
                  <a:lnTo>
                    <a:pt x="526423" y="263217"/>
                  </a:lnTo>
                  <a:lnTo>
                    <a:pt x="522175" y="215962"/>
                  </a:lnTo>
                  <a:lnTo>
                    <a:pt x="509931" y="171462"/>
                  </a:lnTo>
                  <a:lnTo>
                    <a:pt x="500686" y="152016"/>
                  </a:lnTo>
                  <a:close/>
                </a:path>
                <a:path w="527050" h="527050">
                  <a:moveTo>
                    <a:pt x="150393" y="294189"/>
                  </a:moveTo>
                  <a:lnTo>
                    <a:pt x="123441" y="294189"/>
                  </a:lnTo>
                  <a:lnTo>
                    <a:pt x="137045" y="295411"/>
                  </a:lnTo>
                  <a:lnTo>
                    <a:pt x="147354" y="294780"/>
                  </a:lnTo>
                  <a:lnTo>
                    <a:pt x="150393" y="294189"/>
                  </a:lnTo>
                  <a:close/>
                </a:path>
                <a:path w="527050" h="527050">
                  <a:moveTo>
                    <a:pt x="122435" y="219176"/>
                  </a:moveTo>
                  <a:lnTo>
                    <a:pt x="97536" y="219176"/>
                  </a:lnTo>
                  <a:lnTo>
                    <a:pt x="108802" y="224405"/>
                  </a:lnTo>
                  <a:lnTo>
                    <a:pt x="119120" y="227273"/>
                  </a:lnTo>
                  <a:lnTo>
                    <a:pt x="126657" y="228479"/>
                  </a:lnTo>
                  <a:lnTo>
                    <a:pt x="129577" y="228726"/>
                  </a:lnTo>
                  <a:lnTo>
                    <a:pt x="122435" y="219176"/>
                  </a:lnTo>
                  <a:close/>
                </a:path>
                <a:path w="527050" h="527050">
                  <a:moveTo>
                    <a:pt x="292004" y="130550"/>
                  </a:moveTo>
                  <a:lnTo>
                    <a:pt x="108446" y="130550"/>
                  </a:lnTo>
                  <a:lnTo>
                    <a:pt x="156462" y="172851"/>
                  </a:lnTo>
                  <a:lnTo>
                    <a:pt x="204680" y="195885"/>
                  </a:lnTo>
                  <a:lnTo>
                    <a:pt x="242849" y="205492"/>
                  </a:lnTo>
                  <a:lnTo>
                    <a:pt x="260714" y="207512"/>
                  </a:lnTo>
                  <a:lnTo>
                    <a:pt x="259458" y="202119"/>
                  </a:lnTo>
                  <a:lnTo>
                    <a:pt x="258798" y="196496"/>
                  </a:lnTo>
                  <a:lnTo>
                    <a:pt x="258798" y="190716"/>
                  </a:lnTo>
                  <a:lnTo>
                    <a:pt x="264626" y="161855"/>
                  </a:lnTo>
                  <a:lnTo>
                    <a:pt x="280522" y="138287"/>
                  </a:lnTo>
                  <a:lnTo>
                    <a:pt x="292004" y="130550"/>
                  </a:lnTo>
                  <a:close/>
                </a:path>
                <a:path w="527050" h="527050">
                  <a:moveTo>
                    <a:pt x="484226" y="121682"/>
                  </a:moveTo>
                  <a:lnTo>
                    <a:pt x="434018" y="121682"/>
                  </a:lnTo>
                  <a:lnTo>
                    <a:pt x="427715" y="137084"/>
                  </a:lnTo>
                  <a:lnTo>
                    <a:pt x="417237" y="149920"/>
                  </a:lnTo>
                  <a:lnTo>
                    <a:pt x="407079" y="158931"/>
                  </a:lnTo>
                  <a:lnTo>
                    <a:pt x="401663" y="162906"/>
                  </a:lnTo>
                  <a:lnTo>
                    <a:pt x="417076" y="160329"/>
                  </a:lnTo>
                  <a:lnTo>
                    <a:pt x="430532" y="156683"/>
                  </a:lnTo>
                  <a:lnTo>
                    <a:pt x="440096" y="153426"/>
                  </a:lnTo>
                  <a:lnTo>
                    <a:pt x="443735" y="152016"/>
                  </a:lnTo>
                  <a:lnTo>
                    <a:pt x="500686" y="152016"/>
                  </a:lnTo>
                  <a:lnTo>
                    <a:pt x="490439" y="130465"/>
                  </a:lnTo>
                  <a:lnTo>
                    <a:pt x="484226" y="121682"/>
                  </a:lnTo>
                  <a:close/>
                </a:path>
                <a:path w="527050" h="527050">
                  <a:moveTo>
                    <a:pt x="480612" y="116572"/>
                  </a:moveTo>
                  <a:lnTo>
                    <a:pt x="332984" y="116572"/>
                  </a:lnTo>
                  <a:lnTo>
                    <a:pt x="348558" y="118206"/>
                  </a:lnTo>
                  <a:lnTo>
                    <a:pt x="362998" y="122886"/>
                  </a:lnTo>
                  <a:lnTo>
                    <a:pt x="375967" y="130275"/>
                  </a:lnTo>
                  <a:lnTo>
                    <a:pt x="387129" y="140037"/>
                  </a:lnTo>
                  <a:lnTo>
                    <a:pt x="390888" y="138980"/>
                  </a:lnTo>
                  <a:lnTo>
                    <a:pt x="431345" y="123043"/>
                  </a:lnTo>
                  <a:lnTo>
                    <a:pt x="434018" y="121682"/>
                  </a:lnTo>
                  <a:lnTo>
                    <a:pt x="484226" y="121682"/>
                  </a:lnTo>
                  <a:lnTo>
                    <a:pt x="480612" y="116572"/>
                  </a:lnTo>
                  <a:close/>
                </a:path>
              </a:pathLst>
            </a:custGeom>
            <a:solidFill>
              <a:srgbClr val="FF6A13"/>
            </a:solidFill>
          </p:spPr>
          <p:txBody>
            <a:bodyPr wrap="square" lIns="0" tIns="0" rIns="0" bIns="0" rtlCol="0"/>
            <a:lstStyle/>
            <a:p>
              <a:endParaRPr dirty="0">
                <a:latin typeface="Nunito" panose="00000500000000000000" pitchFamily="2" charset="0"/>
              </a:endParaRPr>
            </a:p>
          </p:txBody>
        </p:sp>
        <p:sp>
          <p:nvSpPr>
            <p:cNvPr id="5" name="object 18">
              <a:extLst>
                <a:ext uri="{FF2B5EF4-FFF2-40B4-BE49-F238E27FC236}">
                  <a16:creationId xmlns:a16="http://schemas.microsoft.com/office/drawing/2014/main" id="{FDA2BBFD-CC13-4243-BD4B-86E935D2BA6C}"/>
                </a:ext>
              </a:extLst>
            </p:cNvPr>
            <p:cNvSpPr txBox="1"/>
            <p:nvPr userDrawn="1"/>
          </p:nvSpPr>
          <p:spPr>
            <a:xfrm>
              <a:off x="4337718" y="4459558"/>
              <a:ext cx="1708150" cy="2891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800" spc="-85" dirty="0">
                  <a:solidFill>
                    <a:srgbClr val="FFFFFF"/>
                  </a:solidFill>
                  <a:latin typeface="Nunito" panose="00000500000000000000" pitchFamily="2" charset="0"/>
                  <a:cs typeface="Arial"/>
                </a:rPr>
                <a:t>XM_SA_ESP</a:t>
              </a:r>
              <a:endParaRPr sz="1800" dirty="0">
                <a:latin typeface="Nunito" panose="00000500000000000000" pitchFamily="2" charset="0"/>
                <a:cs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9AC9CF-098C-3D45-B363-1A93BD427B4D}"/>
              </a:ext>
            </a:extLst>
          </p:cNvPr>
          <p:cNvGrpSpPr/>
          <p:nvPr userDrawn="1"/>
        </p:nvGrpSpPr>
        <p:grpSpPr>
          <a:xfrm>
            <a:off x="8386857" y="4391378"/>
            <a:ext cx="2003809" cy="417494"/>
            <a:chOff x="8483938" y="4422239"/>
            <a:chExt cx="2018232" cy="4204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02CF04-7B11-174E-91CC-5F492BF3435D}"/>
                </a:ext>
              </a:extLst>
            </p:cNvPr>
            <p:cNvGrpSpPr/>
            <p:nvPr userDrawn="1"/>
          </p:nvGrpSpPr>
          <p:grpSpPr>
            <a:xfrm>
              <a:off x="8483938" y="4422239"/>
              <a:ext cx="420499" cy="420499"/>
              <a:chOff x="8483938" y="4290923"/>
              <a:chExt cx="551815" cy="551815"/>
            </a:xfrm>
          </p:grpSpPr>
          <p:sp>
            <p:nvSpPr>
              <p:cNvPr id="6" name="object 19">
                <a:extLst>
                  <a:ext uri="{FF2B5EF4-FFF2-40B4-BE49-F238E27FC236}">
                    <a16:creationId xmlns:a16="http://schemas.microsoft.com/office/drawing/2014/main" id="{A69E0080-15F9-3242-8962-484076E262A9}"/>
                  </a:ext>
                </a:extLst>
              </p:cNvPr>
              <p:cNvSpPr/>
              <p:nvPr userDrawn="1"/>
            </p:nvSpPr>
            <p:spPr>
              <a:xfrm>
                <a:off x="8725469" y="4515078"/>
                <a:ext cx="90170" cy="103505"/>
              </a:xfrm>
              <a:custGeom>
                <a:avLst/>
                <a:gdLst/>
                <a:ahLst/>
                <a:cxnLst/>
                <a:rect l="l" t="t" r="r" b="b"/>
                <a:pathLst>
                  <a:path w="90169" h="103504">
                    <a:moveTo>
                      <a:pt x="0" y="0"/>
                    </a:moveTo>
                    <a:lnTo>
                      <a:pt x="0" y="103368"/>
                    </a:lnTo>
                    <a:lnTo>
                      <a:pt x="89735" y="516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A13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Nunito" panose="00000500000000000000" pitchFamily="2" charset="0"/>
                </a:endParaRPr>
              </a:p>
            </p:txBody>
          </p:sp>
          <p:sp>
            <p:nvSpPr>
              <p:cNvPr id="8" name="object 20">
                <a:extLst>
                  <a:ext uri="{FF2B5EF4-FFF2-40B4-BE49-F238E27FC236}">
                    <a16:creationId xmlns:a16="http://schemas.microsoft.com/office/drawing/2014/main" id="{3A0AF3A3-E0B2-0D4C-9F04-241C0BC97C6B}"/>
                  </a:ext>
                </a:extLst>
              </p:cNvPr>
              <p:cNvSpPr/>
              <p:nvPr userDrawn="1"/>
            </p:nvSpPr>
            <p:spPr>
              <a:xfrm>
                <a:off x="8483938" y="4290923"/>
                <a:ext cx="551815" cy="551815"/>
              </a:xfrm>
              <a:custGeom>
                <a:avLst/>
                <a:gdLst/>
                <a:ahLst/>
                <a:cxnLst/>
                <a:rect l="l" t="t" r="r" b="b"/>
                <a:pathLst>
                  <a:path w="551815" h="551815">
                    <a:moveTo>
                      <a:pt x="275897" y="0"/>
                    </a:moveTo>
                    <a:lnTo>
                      <a:pt x="226310" y="4445"/>
                    </a:lnTo>
                    <a:lnTo>
                      <a:pt x="179636" y="17263"/>
                    </a:lnTo>
                    <a:lnTo>
                      <a:pt x="136656" y="37673"/>
                    </a:lnTo>
                    <a:lnTo>
                      <a:pt x="98149" y="64895"/>
                    </a:lnTo>
                    <a:lnTo>
                      <a:pt x="64895" y="98149"/>
                    </a:lnTo>
                    <a:lnTo>
                      <a:pt x="37673" y="136656"/>
                    </a:lnTo>
                    <a:lnTo>
                      <a:pt x="17263" y="179636"/>
                    </a:lnTo>
                    <a:lnTo>
                      <a:pt x="4445" y="226310"/>
                    </a:lnTo>
                    <a:lnTo>
                      <a:pt x="0" y="275897"/>
                    </a:lnTo>
                    <a:lnTo>
                      <a:pt x="4445" y="325478"/>
                    </a:lnTo>
                    <a:lnTo>
                      <a:pt x="17263" y="372146"/>
                    </a:lnTo>
                    <a:lnTo>
                      <a:pt x="37673" y="415123"/>
                    </a:lnTo>
                    <a:lnTo>
                      <a:pt x="64895" y="453627"/>
                    </a:lnTo>
                    <a:lnTo>
                      <a:pt x="98149" y="486880"/>
                    </a:lnTo>
                    <a:lnTo>
                      <a:pt x="136656" y="514101"/>
                    </a:lnTo>
                    <a:lnTo>
                      <a:pt x="179636" y="534510"/>
                    </a:lnTo>
                    <a:lnTo>
                      <a:pt x="226310" y="547327"/>
                    </a:lnTo>
                    <a:lnTo>
                      <a:pt x="275897" y="551773"/>
                    </a:lnTo>
                    <a:lnTo>
                      <a:pt x="325481" y="547327"/>
                    </a:lnTo>
                    <a:lnTo>
                      <a:pt x="372152" y="534510"/>
                    </a:lnTo>
                    <a:lnTo>
                      <a:pt x="415130" y="514101"/>
                    </a:lnTo>
                    <a:lnTo>
                      <a:pt x="453636" y="486880"/>
                    </a:lnTo>
                    <a:lnTo>
                      <a:pt x="486890" y="453627"/>
                    </a:lnTo>
                    <a:lnTo>
                      <a:pt x="514111" y="415123"/>
                    </a:lnTo>
                    <a:lnTo>
                      <a:pt x="522910" y="396595"/>
                    </a:lnTo>
                    <a:lnTo>
                      <a:pt x="275897" y="396595"/>
                    </a:lnTo>
                    <a:lnTo>
                      <a:pt x="213241" y="396479"/>
                    </a:lnTo>
                    <a:lnTo>
                      <a:pt x="158435" y="393480"/>
                    </a:lnTo>
                    <a:lnTo>
                      <a:pt x="121752" y="378064"/>
                    </a:lnTo>
                    <a:lnTo>
                      <a:pt x="106499" y="334604"/>
                    </a:lnTo>
                    <a:lnTo>
                      <a:pt x="103615" y="285100"/>
                    </a:lnTo>
                    <a:lnTo>
                      <a:pt x="103615" y="243126"/>
                    </a:lnTo>
                    <a:lnTo>
                      <a:pt x="110603" y="192967"/>
                    </a:lnTo>
                    <a:lnTo>
                      <a:pt x="140990" y="162288"/>
                    </a:lnTo>
                    <a:lnTo>
                      <a:pt x="218562" y="156076"/>
                    </a:lnTo>
                    <a:lnTo>
                      <a:pt x="258612" y="155299"/>
                    </a:lnTo>
                    <a:lnTo>
                      <a:pt x="522911" y="155188"/>
                    </a:lnTo>
                    <a:lnTo>
                      <a:pt x="514111" y="136656"/>
                    </a:lnTo>
                    <a:lnTo>
                      <a:pt x="486890" y="98149"/>
                    </a:lnTo>
                    <a:lnTo>
                      <a:pt x="453636" y="64895"/>
                    </a:lnTo>
                    <a:lnTo>
                      <a:pt x="415130" y="37673"/>
                    </a:lnTo>
                    <a:lnTo>
                      <a:pt x="372152" y="17263"/>
                    </a:lnTo>
                    <a:lnTo>
                      <a:pt x="325481" y="4445"/>
                    </a:lnTo>
                    <a:lnTo>
                      <a:pt x="275897" y="0"/>
                    </a:lnTo>
                    <a:close/>
                  </a:path>
                  <a:path w="551815" h="551815">
                    <a:moveTo>
                      <a:pt x="522911" y="155188"/>
                    </a:moveTo>
                    <a:lnTo>
                      <a:pt x="275897" y="155188"/>
                    </a:lnTo>
                    <a:lnTo>
                      <a:pt x="338712" y="155304"/>
                    </a:lnTo>
                    <a:lnTo>
                      <a:pt x="373701" y="156111"/>
                    </a:lnTo>
                    <a:lnTo>
                      <a:pt x="421215" y="166922"/>
                    </a:lnTo>
                    <a:lnTo>
                      <a:pt x="445403" y="217347"/>
                    </a:lnTo>
                    <a:lnTo>
                      <a:pt x="448208" y="266962"/>
                    </a:lnTo>
                    <a:lnTo>
                      <a:pt x="448168" y="308941"/>
                    </a:lnTo>
                    <a:lnTo>
                      <a:pt x="441180" y="359109"/>
                    </a:lnTo>
                    <a:lnTo>
                      <a:pt x="410793" y="389485"/>
                    </a:lnTo>
                    <a:lnTo>
                      <a:pt x="333230" y="395706"/>
                    </a:lnTo>
                    <a:lnTo>
                      <a:pt x="293181" y="396484"/>
                    </a:lnTo>
                    <a:lnTo>
                      <a:pt x="275897" y="396595"/>
                    </a:lnTo>
                    <a:lnTo>
                      <a:pt x="522910" y="396595"/>
                    </a:lnTo>
                    <a:lnTo>
                      <a:pt x="534520" y="372146"/>
                    </a:lnTo>
                    <a:lnTo>
                      <a:pt x="547338" y="325478"/>
                    </a:lnTo>
                    <a:lnTo>
                      <a:pt x="551784" y="275897"/>
                    </a:lnTo>
                    <a:lnTo>
                      <a:pt x="547338" y="226310"/>
                    </a:lnTo>
                    <a:lnTo>
                      <a:pt x="534520" y="179636"/>
                    </a:lnTo>
                    <a:lnTo>
                      <a:pt x="522911" y="155188"/>
                    </a:lnTo>
                    <a:close/>
                  </a:path>
                </a:pathLst>
              </a:custGeom>
              <a:solidFill>
                <a:srgbClr val="FF6A13"/>
              </a:solidFill>
            </p:spPr>
            <p:txBody>
              <a:bodyPr wrap="square" lIns="0" tIns="0" rIns="0" bIns="0" rtlCol="0"/>
              <a:lstStyle/>
              <a:p>
                <a:endParaRPr dirty="0">
                  <a:latin typeface="Nunito" panose="00000500000000000000" pitchFamily="2" charset="0"/>
                </a:endParaRPr>
              </a:p>
            </p:txBody>
          </p:sp>
        </p:grpSp>
        <p:sp>
          <p:nvSpPr>
            <p:cNvPr id="9" name="object 21">
              <a:extLst>
                <a:ext uri="{FF2B5EF4-FFF2-40B4-BE49-F238E27FC236}">
                  <a16:creationId xmlns:a16="http://schemas.microsoft.com/office/drawing/2014/main" id="{26AC77D2-D3A2-EC48-94ED-21F88E2948A9}"/>
                </a:ext>
              </a:extLst>
            </p:cNvPr>
            <p:cNvSpPr txBox="1"/>
            <p:nvPr userDrawn="1"/>
          </p:nvSpPr>
          <p:spPr>
            <a:xfrm>
              <a:off x="8950865" y="4487897"/>
              <a:ext cx="1551305" cy="2891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800" spc="-30" dirty="0">
                  <a:solidFill>
                    <a:srgbClr val="FFFFFF"/>
                  </a:solidFill>
                  <a:latin typeface="Nunito" panose="00000500000000000000" pitchFamily="2" charset="0"/>
                  <a:cs typeface="Arial"/>
                </a:rPr>
                <a:t>XM </a:t>
              </a:r>
              <a:r>
                <a:rPr sz="1800" spc="-15" dirty="0">
                  <a:solidFill>
                    <a:srgbClr val="FFFFFF"/>
                  </a:solidFill>
                  <a:latin typeface="Nunito" panose="00000500000000000000" pitchFamily="2" charset="0"/>
                  <a:cs typeface="Arial"/>
                </a:rPr>
                <a:t>SA</a:t>
              </a:r>
              <a:r>
                <a:rPr sz="1800" spc="-190" dirty="0">
                  <a:solidFill>
                    <a:srgbClr val="FFFFFF"/>
                  </a:solidFill>
                  <a:latin typeface="Nunito" panose="00000500000000000000" pitchFamily="2" charset="0"/>
                  <a:cs typeface="Arial"/>
                </a:rPr>
                <a:t> </a:t>
              </a:r>
              <a:r>
                <a:rPr sz="1800" spc="-150" dirty="0">
                  <a:solidFill>
                    <a:srgbClr val="FFFFFF"/>
                  </a:solidFill>
                  <a:latin typeface="Nunito" panose="00000500000000000000" pitchFamily="2" charset="0"/>
                  <a:cs typeface="Arial"/>
                </a:rPr>
                <a:t>ESP</a:t>
              </a:r>
              <a:endParaRPr sz="1800" dirty="0">
                <a:latin typeface="Nunito" panose="00000500000000000000" pitchFamily="2" charset="0"/>
                <a:cs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8B3024-735E-7B41-BA03-6239A8E52181}"/>
              </a:ext>
            </a:extLst>
          </p:cNvPr>
          <p:cNvGrpSpPr/>
          <p:nvPr userDrawn="1"/>
        </p:nvGrpSpPr>
        <p:grpSpPr>
          <a:xfrm>
            <a:off x="6156952" y="4361114"/>
            <a:ext cx="2183965" cy="447758"/>
            <a:chOff x="6116520" y="4391757"/>
            <a:chExt cx="2199685" cy="450981"/>
          </a:xfrm>
        </p:grpSpPr>
        <p:sp>
          <p:nvSpPr>
            <p:cNvPr id="10" name="object 22">
              <a:extLst>
                <a:ext uri="{FF2B5EF4-FFF2-40B4-BE49-F238E27FC236}">
                  <a16:creationId xmlns:a16="http://schemas.microsoft.com/office/drawing/2014/main" id="{C3D16018-B7D1-1D42-9134-277EA5E01690}"/>
                </a:ext>
              </a:extLst>
            </p:cNvPr>
            <p:cNvSpPr txBox="1"/>
            <p:nvPr userDrawn="1"/>
          </p:nvSpPr>
          <p:spPr>
            <a:xfrm>
              <a:off x="6638153" y="4472656"/>
              <a:ext cx="1678052" cy="2891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800" spc="-30" dirty="0">
                  <a:solidFill>
                    <a:srgbClr val="FFFFFF"/>
                  </a:solidFill>
                  <a:latin typeface="Nunito" panose="00000500000000000000" pitchFamily="2" charset="0"/>
                  <a:cs typeface="Arial"/>
                </a:rPr>
                <a:t>XM </a:t>
              </a:r>
              <a:r>
                <a:rPr sz="1800" spc="-40" dirty="0">
                  <a:solidFill>
                    <a:srgbClr val="FFFFFF"/>
                  </a:solidFill>
                  <a:latin typeface="Nunito" panose="00000500000000000000" pitchFamily="2" charset="0"/>
                  <a:cs typeface="Arial"/>
                </a:rPr>
                <a:t>Filial </a:t>
              </a:r>
              <a:r>
                <a:rPr sz="1800" spc="-20" dirty="0">
                  <a:solidFill>
                    <a:srgbClr val="FFFFFF"/>
                  </a:solidFill>
                  <a:latin typeface="Nunito" panose="00000500000000000000" pitchFamily="2" charset="0"/>
                  <a:cs typeface="Arial"/>
                </a:rPr>
                <a:t>de</a:t>
              </a:r>
              <a:r>
                <a:rPr sz="1800" spc="-180" dirty="0">
                  <a:solidFill>
                    <a:srgbClr val="FFFFFF"/>
                  </a:solidFill>
                  <a:latin typeface="Nunito" panose="00000500000000000000" pitchFamily="2" charset="0"/>
                  <a:cs typeface="Arial"/>
                </a:rPr>
                <a:t> </a:t>
              </a:r>
              <a:r>
                <a:rPr sz="1800" spc="-40" dirty="0">
                  <a:solidFill>
                    <a:srgbClr val="FFFFFF"/>
                  </a:solidFill>
                  <a:latin typeface="Nunito" panose="00000500000000000000" pitchFamily="2" charset="0"/>
                  <a:cs typeface="Arial"/>
                </a:rPr>
                <a:t>ISA</a:t>
              </a:r>
              <a:endParaRPr sz="1800" dirty="0">
                <a:latin typeface="Nunito" panose="00000500000000000000" pitchFamily="2" charset="0"/>
                <a:cs typeface="Arial"/>
              </a:endParaRPr>
            </a:p>
          </p:txBody>
        </p:sp>
        <p:sp>
          <p:nvSpPr>
            <p:cNvPr id="11" name="object 23">
              <a:extLst>
                <a:ext uri="{FF2B5EF4-FFF2-40B4-BE49-F238E27FC236}">
                  <a16:creationId xmlns:a16="http://schemas.microsoft.com/office/drawing/2014/main" id="{4393416F-3530-A248-B5F9-2CD797BB9490}"/>
                </a:ext>
              </a:extLst>
            </p:cNvPr>
            <p:cNvSpPr/>
            <p:nvPr userDrawn="1"/>
          </p:nvSpPr>
          <p:spPr>
            <a:xfrm>
              <a:off x="6116520" y="4391757"/>
              <a:ext cx="450981" cy="450981"/>
            </a:xfrm>
            <a:custGeom>
              <a:avLst/>
              <a:gdLst/>
              <a:ahLst/>
              <a:cxnLst/>
              <a:rect l="l" t="t" r="r" b="b"/>
              <a:pathLst>
                <a:path w="551815" h="551815">
                  <a:moveTo>
                    <a:pt x="275886" y="0"/>
                  </a:moveTo>
                  <a:lnTo>
                    <a:pt x="226297" y="4445"/>
                  </a:lnTo>
                  <a:lnTo>
                    <a:pt x="179623" y="17261"/>
                  </a:lnTo>
                  <a:lnTo>
                    <a:pt x="136644" y="37668"/>
                  </a:lnTo>
                  <a:lnTo>
                    <a:pt x="98139" y="64888"/>
                  </a:lnTo>
                  <a:lnTo>
                    <a:pt x="64887" y="98140"/>
                  </a:lnTo>
                  <a:lnTo>
                    <a:pt x="37668" y="136647"/>
                  </a:lnTo>
                  <a:lnTo>
                    <a:pt x="17260" y="179628"/>
                  </a:lnTo>
                  <a:lnTo>
                    <a:pt x="4445" y="226304"/>
                  </a:lnTo>
                  <a:lnTo>
                    <a:pt x="0" y="275897"/>
                  </a:lnTo>
                  <a:lnTo>
                    <a:pt x="4445" y="325483"/>
                  </a:lnTo>
                  <a:lnTo>
                    <a:pt x="17260" y="372155"/>
                  </a:lnTo>
                  <a:lnTo>
                    <a:pt x="37668" y="415132"/>
                  </a:lnTo>
                  <a:lnTo>
                    <a:pt x="64887" y="453636"/>
                  </a:lnTo>
                  <a:lnTo>
                    <a:pt x="98139" y="486887"/>
                  </a:lnTo>
                  <a:lnTo>
                    <a:pt x="136644" y="514106"/>
                  </a:lnTo>
                  <a:lnTo>
                    <a:pt x="179623" y="534512"/>
                  </a:lnTo>
                  <a:lnTo>
                    <a:pt x="226297" y="547328"/>
                  </a:lnTo>
                  <a:lnTo>
                    <a:pt x="275886" y="551773"/>
                  </a:lnTo>
                  <a:lnTo>
                    <a:pt x="325476" y="547328"/>
                  </a:lnTo>
                  <a:lnTo>
                    <a:pt x="372150" y="534512"/>
                  </a:lnTo>
                  <a:lnTo>
                    <a:pt x="415129" y="514106"/>
                  </a:lnTo>
                  <a:lnTo>
                    <a:pt x="453634" y="486887"/>
                  </a:lnTo>
                  <a:lnTo>
                    <a:pt x="486886" y="453636"/>
                  </a:lnTo>
                  <a:lnTo>
                    <a:pt x="514105" y="415132"/>
                  </a:lnTo>
                  <a:lnTo>
                    <a:pt x="515673" y="411830"/>
                  </a:lnTo>
                  <a:lnTo>
                    <a:pt x="137042" y="411830"/>
                  </a:lnTo>
                  <a:lnTo>
                    <a:pt x="137042" y="213490"/>
                  </a:lnTo>
                  <a:lnTo>
                    <a:pt x="338986" y="213490"/>
                  </a:lnTo>
                  <a:lnTo>
                    <a:pt x="341971" y="212045"/>
                  </a:lnTo>
                  <a:lnTo>
                    <a:pt x="364805" y="208820"/>
                  </a:lnTo>
                  <a:lnTo>
                    <a:pt x="542528" y="208820"/>
                  </a:lnTo>
                  <a:lnTo>
                    <a:pt x="536375" y="186413"/>
                  </a:lnTo>
                  <a:lnTo>
                    <a:pt x="169575" y="186413"/>
                  </a:lnTo>
                  <a:lnTo>
                    <a:pt x="154537" y="183738"/>
                  </a:lnTo>
                  <a:lnTo>
                    <a:pt x="143046" y="176425"/>
                  </a:lnTo>
                  <a:lnTo>
                    <a:pt x="135707" y="165540"/>
                  </a:lnTo>
                  <a:lnTo>
                    <a:pt x="133126" y="152152"/>
                  </a:lnTo>
                  <a:lnTo>
                    <a:pt x="135783" y="138590"/>
                  </a:lnTo>
                  <a:lnTo>
                    <a:pt x="143320" y="127721"/>
                  </a:lnTo>
                  <a:lnTo>
                    <a:pt x="155090" y="120500"/>
                  </a:lnTo>
                  <a:lnTo>
                    <a:pt x="170445" y="117881"/>
                  </a:lnTo>
                  <a:lnTo>
                    <a:pt x="500840" y="117881"/>
                  </a:lnTo>
                  <a:lnTo>
                    <a:pt x="486886" y="98140"/>
                  </a:lnTo>
                  <a:lnTo>
                    <a:pt x="453634" y="64888"/>
                  </a:lnTo>
                  <a:lnTo>
                    <a:pt x="415129" y="37668"/>
                  </a:lnTo>
                  <a:lnTo>
                    <a:pt x="372150" y="17261"/>
                  </a:lnTo>
                  <a:lnTo>
                    <a:pt x="325476" y="4445"/>
                  </a:lnTo>
                  <a:lnTo>
                    <a:pt x="275886" y="0"/>
                  </a:lnTo>
                  <a:close/>
                </a:path>
                <a:path w="551815" h="551815">
                  <a:moveTo>
                    <a:pt x="239406" y="213490"/>
                  </a:moveTo>
                  <a:lnTo>
                    <a:pt x="202957" y="213490"/>
                  </a:lnTo>
                  <a:lnTo>
                    <a:pt x="202957" y="411830"/>
                  </a:lnTo>
                  <a:lnTo>
                    <a:pt x="239406" y="411830"/>
                  </a:lnTo>
                  <a:lnTo>
                    <a:pt x="239821" y="325483"/>
                  </a:lnTo>
                  <a:lnTo>
                    <a:pt x="239944" y="295100"/>
                  </a:lnTo>
                  <a:lnTo>
                    <a:pt x="240055" y="258437"/>
                  </a:lnTo>
                  <a:lnTo>
                    <a:pt x="239930" y="230610"/>
                  </a:lnTo>
                  <a:lnTo>
                    <a:pt x="239879" y="226304"/>
                  </a:lnTo>
                  <a:lnTo>
                    <a:pt x="239406" y="213490"/>
                  </a:lnTo>
                  <a:close/>
                </a:path>
                <a:path w="551815" h="551815">
                  <a:moveTo>
                    <a:pt x="341371" y="260861"/>
                  </a:moveTo>
                  <a:lnTo>
                    <a:pt x="307550" y="284996"/>
                  </a:lnTo>
                  <a:lnTo>
                    <a:pt x="305372" y="295100"/>
                  </a:lnTo>
                  <a:lnTo>
                    <a:pt x="305372" y="411830"/>
                  </a:lnTo>
                  <a:lnTo>
                    <a:pt x="374773" y="411830"/>
                  </a:lnTo>
                  <a:lnTo>
                    <a:pt x="374773" y="305718"/>
                  </a:lnTo>
                  <a:lnTo>
                    <a:pt x="372915" y="287462"/>
                  </a:lnTo>
                  <a:lnTo>
                    <a:pt x="367033" y="273292"/>
                  </a:lnTo>
                  <a:lnTo>
                    <a:pt x="356671" y="264121"/>
                  </a:lnTo>
                  <a:lnTo>
                    <a:pt x="341371" y="260861"/>
                  </a:lnTo>
                  <a:close/>
                </a:path>
                <a:path w="551815" h="551815">
                  <a:moveTo>
                    <a:pt x="542528" y="208820"/>
                  </a:moveTo>
                  <a:lnTo>
                    <a:pt x="364805" y="208820"/>
                  </a:lnTo>
                  <a:lnTo>
                    <a:pt x="394971" y="214202"/>
                  </a:lnTo>
                  <a:lnTo>
                    <a:pt x="419029" y="230610"/>
                  </a:lnTo>
                  <a:lnTo>
                    <a:pt x="434951" y="258437"/>
                  </a:lnTo>
                  <a:lnTo>
                    <a:pt x="440709" y="298074"/>
                  </a:lnTo>
                  <a:lnTo>
                    <a:pt x="440709" y="411830"/>
                  </a:lnTo>
                  <a:lnTo>
                    <a:pt x="515673" y="411830"/>
                  </a:lnTo>
                  <a:lnTo>
                    <a:pt x="534512" y="372155"/>
                  </a:lnTo>
                  <a:lnTo>
                    <a:pt x="547328" y="325483"/>
                  </a:lnTo>
                  <a:lnTo>
                    <a:pt x="551773" y="275897"/>
                  </a:lnTo>
                  <a:lnTo>
                    <a:pt x="547328" y="226304"/>
                  </a:lnTo>
                  <a:lnTo>
                    <a:pt x="542528" y="208820"/>
                  </a:lnTo>
                  <a:close/>
                </a:path>
                <a:path w="551815" h="551815">
                  <a:moveTo>
                    <a:pt x="338986" y="213490"/>
                  </a:moveTo>
                  <a:lnTo>
                    <a:pt x="305372" y="213490"/>
                  </a:lnTo>
                  <a:lnTo>
                    <a:pt x="305372" y="241594"/>
                  </a:lnTo>
                  <a:lnTo>
                    <a:pt x="313429" y="230784"/>
                  </a:lnTo>
                  <a:lnTo>
                    <a:pt x="325237" y="220150"/>
                  </a:lnTo>
                  <a:lnTo>
                    <a:pt x="338986" y="213490"/>
                  </a:lnTo>
                  <a:close/>
                </a:path>
                <a:path w="551815" h="551815">
                  <a:moveTo>
                    <a:pt x="500840" y="117881"/>
                  </a:moveTo>
                  <a:lnTo>
                    <a:pt x="170445" y="117881"/>
                  </a:lnTo>
                  <a:lnTo>
                    <a:pt x="185658" y="120500"/>
                  </a:lnTo>
                  <a:lnTo>
                    <a:pt x="197170" y="127721"/>
                  </a:lnTo>
                  <a:lnTo>
                    <a:pt x="204534" y="138590"/>
                  </a:lnTo>
                  <a:lnTo>
                    <a:pt x="207302" y="152152"/>
                  </a:lnTo>
                  <a:lnTo>
                    <a:pt x="204708" y="165540"/>
                  </a:lnTo>
                  <a:lnTo>
                    <a:pt x="197275" y="176425"/>
                  </a:lnTo>
                  <a:lnTo>
                    <a:pt x="185529" y="183738"/>
                  </a:lnTo>
                  <a:lnTo>
                    <a:pt x="169994" y="186413"/>
                  </a:lnTo>
                  <a:lnTo>
                    <a:pt x="536375" y="186413"/>
                  </a:lnTo>
                  <a:lnTo>
                    <a:pt x="534512" y="179628"/>
                  </a:lnTo>
                  <a:lnTo>
                    <a:pt x="514105" y="136647"/>
                  </a:lnTo>
                  <a:lnTo>
                    <a:pt x="500840" y="117881"/>
                  </a:lnTo>
                  <a:close/>
                </a:path>
              </a:pathLst>
            </a:custGeom>
            <a:solidFill>
              <a:srgbClr val="FF6A13"/>
            </a:solidFill>
          </p:spPr>
          <p:txBody>
            <a:bodyPr wrap="square" lIns="0" tIns="0" rIns="0" bIns="0" rtlCol="0"/>
            <a:lstStyle/>
            <a:p>
              <a:endParaRPr dirty="0">
                <a:latin typeface="Nunito" panose="00000500000000000000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C5F5E3-77FA-7240-BE60-BA90CAE57A88}"/>
              </a:ext>
            </a:extLst>
          </p:cNvPr>
          <p:cNvGrpSpPr/>
          <p:nvPr userDrawn="1"/>
        </p:nvGrpSpPr>
        <p:grpSpPr>
          <a:xfrm>
            <a:off x="2154527" y="4403987"/>
            <a:ext cx="1681874" cy="404885"/>
            <a:chOff x="2154526" y="4422239"/>
            <a:chExt cx="1693979" cy="407799"/>
          </a:xfrm>
        </p:grpSpPr>
        <p:sp>
          <p:nvSpPr>
            <p:cNvPr id="12" name="object 24">
              <a:extLst>
                <a:ext uri="{FF2B5EF4-FFF2-40B4-BE49-F238E27FC236}">
                  <a16:creationId xmlns:a16="http://schemas.microsoft.com/office/drawing/2014/main" id="{81FF638A-2D5C-524B-AB23-60F9997A43AB}"/>
                </a:ext>
              </a:extLst>
            </p:cNvPr>
            <p:cNvSpPr txBox="1"/>
            <p:nvPr userDrawn="1"/>
          </p:nvSpPr>
          <p:spPr>
            <a:xfrm>
              <a:off x="2650260" y="4481547"/>
              <a:ext cx="1198245" cy="2891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800" spc="-25" dirty="0">
                  <a:solidFill>
                    <a:srgbClr val="FFFFFF"/>
                  </a:solidFill>
                  <a:latin typeface="Nunito" panose="00000500000000000000" pitchFamily="2" charset="0"/>
                  <a:cs typeface="Arial"/>
                </a:rPr>
                <a:t>xmsaesp</a:t>
              </a:r>
              <a:endParaRPr sz="1800" dirty="0">
                <a:latin typeface="Nunito" panose="00000500000000000000" pitchFamily="2" charset="0"/>
                <a:cs typeface="Arial"/>
              </a:endParaRPr>
            </a:p>
          </p:txBody>
        </p:sp>
        <p:sp>
          <p:nvSpPr>
            <p:cNvPr id="13" name="object 25">
              <a:extLst>
                <a:ext uri="{FF2B5EF4-FFF2-40B4-BE49-F238E27FC236}">
                  <a16:creationId xmlns:a16="http://schemas.microsoft.com/office/drawing/2014/main" id="{C7AFA088-A9B3-4847-B3C1-3B389CDE2F09}"/>
                </a:ext>
              </a:extLst>
            </p:cNvPr>
            <p:cNvSpPr/>
            <p:nvPr userDrawn="1"/>
          </p:nvSpPr>
          <p:spPr>
            <a:xfrm>
              <a:off x="2154526" y="4422239"/>
              <a:ext cx="408291" cy="407799"/>
            </a:xfrm>
            <a:custGeom>
              <a:avLst/>
              <a:gdLst/>
              <a:ahLst/>
              <a:cxnLst/>
              <a:rect l="l" t="t" r="r" b="b"/>
              <a:pathLst>
                <a:path w="527050" h="526415">
                  <a:moveTo>
                    <a:pt x="420121" y="53076"/>
                  </a:moveTo>
                  <a:lnTo>
                    <a:pt x="371109" y="53076"/>
                  </a:lnTo>
                  <a:lnTo>
                    <a:pt x="371109" y="150068"/>
                  </a:lnTo>
                  <a:lnTo>
                    <a:pt x="273038" y="150068"/>
                  </a:lnTo>
                  <a:lnTo>
                    <a:pt x="273038" y="215815"/>
                  </a:lnTo>
                  <a:lnTo>
                    <a:pt x="371109" y="215815"/>
                  </a:lnTo>
                  <a:lnTo>
                    <a:pt x="354942" y="312796"/>
                  </a:lnTo>
                  <a:lnTo>
                    <a:pt x="273038" y="312796"/>
                  </a:lnTo>
                  <a:lnTo>
                    <a:pt x="273038" y="526182"/>
                  </a:lnTo>
                  <a:lnTo>
                    <a:pt x="318757" y="520466"/>
                  </a:lnTo>
                  <a:lnTo>
                    <a:pt x="361717" y="507244"/>
                  </a:lnTo>
                  <a:lnTo>
                    <a:pt x="401219" y="487215"/>
                  </a:lnTo>
                  <a:lnTo>
                    <a:pt x="436564" y="461078"/>
                  </a:lnTo>
                  <a:lnTo>
                    <a:pt x="467051" y="429532"/>
                  </a:lnTo>
                  <a:lnTo>
                    <a:pt x="491981" y="393274"/>
                  </a:lnTo>
                  <a:lnTo>
                    <a:pt x="510655" y="353003"/>
                  </a:lnTo>
                  <a:lnTo>
                    <a:pt x="522372" y="309418"/>
                  </a:lnTo>
                  <a:lnTo>
                    <a:pt x="526434" y="263217"/>
                  </a:lnTo>
                  <a:lnTo>
                    <a:pt x="522186" y="215965"/>
                  </a:lnTo>
                  <a:lnTo>
                    <a:pt x="509940" y="171466"/>
                  </a:lnTo>
                  <a:lnTo>
                    <a:pt x="490447" y="130470"/>
                  </a:lnTo>
                  <a:lnTo>
                    <a:pt x="464454" y="93725"/>
                  </a:lnTo>
                  <a:lnTo>
                    <a:pt x="432710" y="61982"/>
                  </a:lnTo>
                  <a:lnTo>
                    <a:pt x="420121" y="53076"/>
                  </a:lnTo>
                  <a:close/>
                </a:path>
                <a:path w="527050" h="526415">
                  <a:moveTo>
                    <a:pt x="263206" y="0"/>
                  </a:moveTo>
                  <a:lnTo>
                    <a:pt x="215957" y="4248"/>
                  </a:lnTo>
                  <a:lnTo>
                    <a:pt x="171461" y="16494"/>
                  </a:lnTo>
                  <a:lnTo>
                    <a:pt x="130467" y="35988"/>
                  </a:lnTo>
                  <a:lnTo>
                    <a:pt x="93724" y="61982"/>
                  </a:lnTo>
                  <a:lnTo>
                    <a:pt x="61981" y="93725"/>
                  </a:lnTo>
                  <a:lnTo>
                    <a:pt x="35988" y="130470"/>
                  </a:lnTo>
                  <a:lnTo>
                    <a:pt x="16494" y="171466"/>
                  </a:lnTo>
                  <a:lnTo>
                    <a:pt x="4248" y="215965"/>
                  </a:lnTo>
                  <a:lnTo>
                    <a:pt x="0" y="263217"/>
                  </a:lnTo>
                  <a:lnTo>
                    <a:pt x="4105" y="309660"/>
                  </a:lnTo>
                  <a:lnTo>
                    <a:pt x="15947" y="353453"/>
                  </a:lnTo>
                  <a:lnTo>
                    <a:pt x="34813" y="393887"/>
                  </a:lnTo>
                  <a:lnTo>
                    <a:pt x="59992" y="430254"/>
                  </a:lnTo>
                  <a:lnTo>
                    <a:pt x="90772" y="461844"/>
                  </a:lnTo>
                  <a:lnTo>
                    <a:pt x="126441" y="487948"/>
                  </a:lnTo>
                  <a:lnTo>
                    <a:pt x="166288" y="507858"/>
                  </a:lnTo>
                  <a:lnTo>
                    <a:pt x="176046" y="507858"/>
                  </a:lnTo>
                  <a:lnTo>
                    <a:pt x="176046" y="312796"/>
                  </a:lnTo>
                  <a:lnTo>
                    <a:pt x="111378" y="312796"/>
                  </a:lnTo>
                  <a:lnTo>
                    <a:pt x="111378" y="215815"/>
                  </a:lnTo>
                  <a:lnTo>
                    <a:pt x="176046" y="215815"/>
                  </a:lnTo>
                  <a:lnTo>
                    <a:pt x="176046" y="150068"/>
                  </a:lnTo>
                  <a:lnTo>
                    <a:pt x="183679" y="112349"/>
                  </a:lnTo>
                  <a:lnTo>
                    <a:pt x="204481" y="81515"/>
                  </a:lnTo>
                  <a:lnTo>
                    <a:pt x="235315" y="60710"/>
                  </a:lnTo>
                  <a:lnTo>
                    <a:pt x="273038" y="53076"/>
                  </a:lnTo>
                  <a:lnTo>
                    <a:pt x="420121" y="53076"/>
                  </a:lnTo>
                  <a:lnTo>
                    <a:pt x="395965" y="35988"/>
                  </a:lnTo>
                  <a:lnTo>
                    <a:pt x="354967" y="16494"/>
                  </a:lnTo>
                  <a:lnTo>
                    <a:pt x="310464" y="4248"/>
                  </a:lnTo>
                  <a:lnTo>
                    <a:pt x="263206" y="0"/>
                  </a:lnTo>
                  <a:close/>
                </a:path>
              </a:pathLst>
            </a:custGeom>
            <a:solidFill>
              <a:srgbClr val="FF6A13"/>
            </a:solidFill>
          </p:spPr>
          <p:txBody>
            <a:bodyPr wrap="square" lIns="0" tIns="0" rIns="0" bIns="0" rtlCol="0"/>
            <a:lstStyle/>
            <a:p>
              <a:endParaRPr dirty="0">
                <a:latin typeface="Nunito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3802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2850252" y="2481605"/>
            <a:ext cx="6438900" cy="1163395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s-E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  <a:cs typeface="Arial Black"/>
              </a:defRPr>
            </a:lvl1pPr>
            <a:lvl2pPr marL="171450" indent="0">
              <a:buNone/>
              <a:defRPr lang="es-ES" sz="1800" dirty="0" smtClean="0">
                <a:latin typeface="+mn-lt"/>
                <a:cs typeface="+mn-cs"/>
              </a:defRPr>
            </a:lvl2pPr>
            <a:lvl3pPr marL="685800" indent="0">
              <a:buNone/>
              <a:defRPr lang="es-ES" dirty="0" smtClean="0">
                <a:latin typeface="+mn-lt"/>
                <a:cs typeface="+mn-cs"/>
              </a:defRPr>
            </a:lvl3pPr>
            <a:lvl4pPr marL="1143000" indent="0">
              <a:buNone/>
              <a:defRPr lang="es-ES" dirty="0" smtClean="0">
                <a:latin typeface="+mn-lt"/>
                <a:cs typeface="+mn-cs"/>
              </a:defRPr>
            </a:lvl4pPr>
            <a:lvl5pPr marL="1600200" indent="0">
              <a:buNone/>
              <a:defRPr lang="es-CO" dirty="0">
                <a:latin typeface="+mn-lt"/>
                <a:cs typeface="+mn-cs"/>
              </a:defRPr>
            </a:lvl5pPr>
          </a:lstStyle>
          <a:p>
            <a:pPr marL="0" lvl="0"/>
            <a:r>
              <a:rPr lang="es-ES" dirty="0"/>
              <a:t>EDITAR EL ESTILO DE TEXTO DEL PATRÓN</a:t>
            </a:r>
          </a:p>
          <a:p>
            <a:pPr marL="457200" lvl="1"/>
            <a:endParaRPr lang="es-CO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2"/>
          </p:nvPr>
        </p:nvSpPr>
        <p:spPr>
          <a:xfrm>
            <a:off x="2850252" y="3661804"/>
            <a:ext cx="6438900" cy="307777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s-ES" sz="1400" smtClean="0"/>
            </a:lvl1pPr>
            <a:lvl2pPr>
              <a:defRPr lang="es-ES" smtClean="0">
                <a:latin typeface="+mn-lt"/>
                <a:cs typeface="+mn-cs"/>
              </a:defRPr>
            </a:lvl2pPr>
            <a:lvl3pPr>
              <a:defRPr lang="es-ES" smtClean="0">
                <a:latin typeface="+mn-lt"/>
                <a:cs typeface="+mn-cs"/>
              </a:defRPr>
            </a:lvl3pPr>
            <a:lvl4pPr>
              <a:defRPr lang="es-ES" smtClean="0">
                <a:latin typeface="+mn-lt"/>
                <a:cs typeface="+mn-cs"/>
              </a:defRPr>
            </a:lvl4pPr>
            <a:lvl5pPr>
              <a:defRPr lang="es-CO">
                <a:latin typeface="+mn-lt"/>
                <a:cs typeface="+mn-cs"/>
              </a:defRPr>
            </a:lvl5pPr>
          </a:lstStyle>
          <a:p>
            <a:pPr marL="0" lvl="0"/>
            <a:r>
              <a:rPr lang="es-ES" dirty="0"/>
              <a:t>Editar el estilo de texto del patrón</a:t>
            </a:r>
          </a:p>
        </p:txBody>
      </p:sp>
      <p:pic>
        <p:nvPicPr>
          <p:cNvPr id="8" name="Imagen 7" descr="rgb para ppt-03.png">
            <a:extLst>
              <a:ext uri="{FF2B5EF4-FFF2-40B4-BE49-F238E27FC236}">
                <a16:creationId xmlns:a16="http://schemas.microsoft.com/office/drawing/2014/main" id="{80D55261-62A8-4EFA-B874-845E11D71D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1" b="8690"/>
          <a:stretch/>
        </p:blipFill>
        <p:spPr>
          <a:xfrm>
            <a:off x="-1" y="429535"/>
            <a:ext cx="3144141" cy="6245590"/>
          </a:xfrm>
          <a:prstGeom prst="rect">
            <a:avLst/>
          </a:prstGeom>
        </p:spPr>
      </p:pic>
      <p:pic>
        <p:nvPicPr>
          <p:cNvPr id="9" name="Imagen 8" descr="rgb para ppt-06.png">
            <a:extLst>
              <a:ext uri="{FF2B5EF4-FFF2-40B4-BE49-F238E27FC236}">
                <a16:creationId xmlns:a16="http://schemas.microsoft.com/office/drawing/2014/main" id="{AB73B489-C8FB-4683-A7B3-10AF58274B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931" y="4748801"/>
            <a:ext cx="1948869" cy="97759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3907619-535F-412D-94EA-EB75D0FD5E20}"/>
              </a:ext>
            </a:extLst>
          </p:cNvPr>
          <p:cNvSpPr/>
          <p:nvPr userDrawn="1"/>
        </p:nvSpPr>
        <p:spPr>
          <a:xfrm>
            <a:off x="11353800" y="6234545"/>
            <a:ext cx="838200" cy="440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9833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  <p:sp>
        <p:nvSpPr>
          <p:cNvPr id="4" name="CuadroTexto 3"/>
          <p:cNvSpPr txBox="1"/>
          <p:nvPr userDrawn="1"/>
        </p:nvSpPr>
        <p:spPr>
          <a:xfrm>
            <a:off x="2850253" y="2806778"/>
            <a:ext cx="6438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TITULO EN MAYÚSCULA SOSTENIDA A UNA O DOS LÍNEAS</a:t>
            </a: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2850252" y="3637775"/>
            <a:ext cx="59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/>
                <a:cs typeface="Arial"/>
              </a:rPr>
              <a:t>FRASE INTRODUCTORIA EXPLICATIVA DE LA PRESENTACIÓN </a:t>
            </a:r>
            <a:br>
              <a:rPr lang="es-ES" sz="1400" dirty="0">
                <a:latin typeface="Arial"/>
                <a:cs typeface="Arial"/>
              </a:rPr>
            </a:br>
            <a:r>
              <a:rPr lang="es-ES" sz="1400" dirty="0">
                <a:latin typeface="Arial"/>
                <a:cs typeface="Arial"/>
              </a:rPr>
              <a:t>O PROYECTO, PUEDEN SER DOS RENGLONES.</a:t>
            </a:r>
          </a:p>
          <a:p>
            <a:endParaRPr lang="es-ES" sz="1400" dirty="0">
              <a:latin typeface="Arial"/>
              <a:cs typeface="Arial"/>
            </a:endParaRPr>
          </a:p>
          <a:p>
            <a:r>
              <a:rPr lang="es-ES" sz="1400" dirty="0">
                <a:latin typeface="Arial"/>
                <a:cs typeface="Arial"/>
              </a:rPr>
              <a:t>Junio 7 de 2017 </a:t>
            </a:r>
          </a:p>
        </p:txBody>
      </p:sp>
      <p:pic>
        <p:nvPicPr>
          <p:cNvPr id="6" name="Imagen 5" descr="Sin título-1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t="27367" r="77359" b="35152"/>
          <a:stretch/>
        </p:blipFill>
        <p:spPr>
          <a:xfrm>
            <a:off x="1524003" y="1563079"/>
            <a:ext cx="908733" cy="350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85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er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5533F5B9-B791-4AD8-87DC-6BB7FB6496B3}"/>
              </a:ext>
            </a:extLst>
          </p:cNvPr>
          <p:cNvSpPr/>
          <p:nvPr userDrawn="1"/>
        </p:nvSpPr>
        <p:spPr>
          <a:xfrm flipV="1">
            <a:off x="0" y="-1"/>
            <a:ext cx="12192000" cy="6858000"/>
          </a:xfrm>
          <a:prstGeom prst="rect">
            <a:avLst/>
          </a:prstGeom>
          <a:solidFill>
            <a:srgbClr val="FF6A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" name="Imagen 6" descr="rgb para ppt-01.png">
            <a:extLst>
              <a:ext uri="{FF2B5EF4-FFF2-40B4-BE49-F238E27FC236}">
                <a16:creationId xmlns:a16="http://schemas.microsoft.com/office/drawing/2014/main" id="{7ED73140-8BAF-4412-B7C0-7FFF289183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30" y="2047982"/>
            <a:ext cx="5524428" cy="27711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0B87FED-E132-47F2-82D5-34AC2CE983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73096" y="6078030"/>
            <a:ext cx="6845808" cy="24754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DE37ABF-D3C1-46A4-8EBB-2FD3D9A78B26}"/>
              </a:ext>
            </a:extLst>
          </p:cNvPr>
          <p:cNvSpPr txBox="1"/>
          <p:nvPr userDrawn="1"/>
        </p:nvSpPr>
        <p:spPr>
          <a:xfrm>
            <a:off x="0" y="6642355"/>
            <a:ext cx="4730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los derechos reservados para XM S.A. E.S.P.</a:t>
            </a:r>
          </a:p>
        </p:txBody>
      </p:sp>
    </p:spTree>
    <p:extLst>
      <p:ext uri="{BB962C8B-B14F-4D97-AF65-F5344CB8AC3E}">
        <p14:creationId xmlns:p14="http://schemas.microsoft.com/office/powerpoint/2010/main" val="478122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F6342D1B-F288-4070-851A-B040566327F8}"/>
              </a:ext>
            </a:extLst>
          </p:cNvPr>
          <p:cNvSpPr/>
          <p:nvPr userDrawn="1"/>
        </p:nvSpPr>
        <p:spPr>
          <a:xfrm flipV="1">
            <a:off x="0" y="-1"/>
            <a:ext cx="12192000" cy="6858000"/>
          </a:xfrm>
          <a:prstGeom prst="rect">
            <a:avLst/>
          </a:prstGeom>
          <a:solidFill>
            <a:srgbClr val="44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0" name="Imagen 9" descr="rgb para ppt-05.png">
            <a:extLst>
              <a:ext uri="{FF2B5EF4-FFF2-40B4-BE49-F238E27FC236}">
                <a16:creationId xmlns:a16="http://schemas.microsoft.com/office/drawing/2014/main" id="{7F4D2EE3-29BF-4E9C-BE04-DE4C935AE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79" y="2038846"/>
            <a:ext cx="5542642" cy="278030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A9F12C6-49FB-456F-911D-72A4BCAD79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73096" y="6078030"/>
            <a:ext cx="6845808" cy="24754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E3D7859-A0D5-4D8B-8ED8-DA283D4FF4F6}"/>
              </a:ext>
            </a:extLst>
          </p:cNvPr>
          <p:cNvSpPr txBox="1"/>
          <p:nvPr userDrawn="1"/>
        </p:nvSpPr>
        <p:spPr>
          <a:xfrm>
            <a:off x="0" y="6642355"/>
            <a:ext cx="4730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los derechos reservados para XM S.A. E.S.P.</a:t>
            </a:r>
          </a:p>
        </p:txBody>
      </p:sp>
    </p:spTree>
    <p:extLst>
      <p:ext uri="{BB962C8B-B14F-4D97-AF65-F5344CB8AC3E}">
        <p14:creationId xmlns:p14="http://schemas.microsoft.com/office/powerpoint/2010/main" val="156808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D9B1D30-F73E-4D42-B0D0-3928CF7375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00500" y="3542030"/>
            <a:ext cx="7353300" cy="183007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chemeClr val="bg1"/>
                </a:solidFill>
                <a:latin typeface="Nunito" panose="00000500000000000000" pitchFamily="2" charset="0"/>
              </a:defRPr>
            </a:lvl1pPr>
            <a:lvl2pPr>
              <a:defRPr>
                <a:solidFill>
                  <a:srgbClr val="45199E"/>
                </a:solidFill>
              </a:defRPr>
            </a:lvl2pPr>
            <a:lvl3pPr>
              <a:defRPr>
                <a:solidFill>
                  <a:srgbClr val="45199E"/>
                </a:solidFill>
              </a:defRPr>
            </a:lvl3pPr>
            <a:lvl4pPr>
              <a:defRPr>
                <a:solidFill>
                  <a:srgbClr val="45199E"/>
                </a:solidFill>
              </a:defRPr>
            </a:lvl4pPr>
            <a:lvl5pPr>
              <a:defRPr>
                <a:solidFill>
                  <a:srgbClr val="45199E"/>
                </a:solidFill>
              </a:defRPr>
            </a:lvl5pPr>
          </a:lstStyle>
          <a:p>
            <a:pPr lvl="0"/>
            <a:r>
              <a:rPr lang="en-US" dirty="0" err="1"/>
              <a:t>Posible</a:t>
            </a:r>
            <a:r>
              <a:rPr lang="en-US" dirty="0"/>
              <a:t>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aclaratorio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1D15-21AF-7B44-BC10-E26705DF0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160" y="5270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unito" panose="00000500000000000000" pitchFamily="2" charset="0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z="1100" b="1" spc="40" dirty="0">
                <a:solidFill>
                  <a:srgbClr val="FFFFFF"/>
                </a:solidFill>
                <a:cs typeface="Arial"/>
              </a:rPr>
              <a:t>Título ppt</a:t>
            </a:r>
            <a:endParaRPr lang="en-US" dirty="0">
              <a:cs typeface="Calibri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6DADE2A-A5F6-694D-A6D1-7A3B9AA08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0" y="2232660"/>
            <a:ext cx="7353300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 b="1">
                <a:solidFill>
                  <a:schemeClr val="bg1"/>
                </a:solidFill>
                <a:latin typeface="Nunito" panose="00000500000000000000" pitchFamily="2" charset="0"/>
              </a:defRPr>
            </a:lvl1pPr>
          </a:lstStyle>
          <a:p>
            <a:r>
              <a:rPr lang="en-US" dirty="0" err="1"/>
              <a:t>Escriba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el </a:t>
            </a:r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CA1F2C7-39FA-E54C-B48D-C94D82CA786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55310" y="2843530"/>
            <a:ext cx="6781800" cy="48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 marL="0" indent="0">
              <a:buNone/>
              <a:defRPr sz="3200" b="1">
                <a:solidFill>
                  <a:srgbClr val="45199E"/>
                </a:solidFill>
                <a:latin typeface="Nunito" panose="00000500000000000000" pitchFamily="2" charset="0"/>
              </a:defRPr>
            </a:lvl2pPr>
          </a:lstStyle>
          <a:p>
            <a:pPr lvl="1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segundo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654364"/>
      </p:ext>
    </p:extLst>
  </p:cSld>
  <p:clrMapOvr>
    <a:masterClrMapping/>
  </p:clrMapOvr>
  <p:transition spd="slow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in título-1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05"/>
            <a:ext cx="8856613" cy="635045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822839" y="1520828"/>
            <a:ext cx="8033296" cy="4873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822840" y="529205"/>
            <a:ext cx="7500933" cy="635045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CO" dirty="0"/>
              <a:t>Contenido</a:t>
            </a:r>
            <a:endParaRPr lang="es-ES" dirty="0"/>
          </a:p>
        </p:txBody>
      </p:sp>
      <p:sp>
        <p:nvSpPr>
          <p:cNvPr id="6" name="Marcador de pie de página 8"/>
          <p:cNvSpPr>
            <a:spLocks noGrp="1"/>
          </p:cNvSpPr>
          <p:nvPr>
            <p:ph type="ftr" sz="quarter" idx="3"/>
          </p:nvPr>
        </p:nvSpPr>
        <p:spPr>
          <a:xfrm>
            <a:off x="-8627" y="6614677"/>
            <a:ext cx="3131389" cy="251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70555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in título-1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05"/>
            <a:ext cx="8856613" cy="635045"/>
          </a:xfrm>
          <a:prstGeom prst="rect">
            <a:avLst/>
          </a:prstGeom>
        </p:spPr>
      </p:pic>
      <p:sp>
        <p:nvSpPr>
          <p:cNvPr id="7" name="Marcador de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822840" y="529205"/>
            <a:ext cx="7500933" cy="635045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_tradnl" dirty="0"/>
              <a:t>HAGA CLIC PARA AGREGAR T</a:t>
            </a:r>
            <a:r>
              <a:rPr lang="es-ES" dirty="0"/>
              <a:t>I</a:t>
            </a:r>
            <a:r>
              <a:rPr lang="es-ES_tradnl" dirty="0"/>
              <a:t>TULO INTERIOR</a:t>
            </a:r>
            <a:endParaRPr lang="es-ES" dirty="0"/>
          </a:p>
        </p:txBody>
      </p:sp>
      <p:sp>
        <p:nvSpPr>
          <p:cNvPr id="6" name="Marcador de pie de página 8"/>
          <p:cNvSpPr>
            <a:spLocks noGrp="1"/>
          </p:cNvSpPr>
          <p:nvPr>
            <p:ph type="ftr" sz="quarter" idx="3"/>
          </p:nvPr>
        </p:nvSpPr>
        <p:spPr>
          <a:xfrm>
            <a:off x="-8627" y="6614677"/>
            <a:ext cx="3131389" cy="251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14031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98018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1"/>
          </p:nvPr>
        </p:nvSpPr>
        <p:spPr>
          <a:xfrm>
            <a:off x="311150" y="1846263"/>
            <a:ext cx="5787725" cy="44510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s-ES" sz="1800" smtClean="0">
                <a:latin typeface="Arial"/>
                <a:cs typeface="Arial"/>
              </a:defRPr>
            </a:lvl1pPr>
            <a:lvl2pPr>
              <a:defRPr lang="es-ES" sz="1800" smtClean="0">
                <a:latin typeface="Arial"/>
                <a:cs typeface="Arial"/>
              </a:defRPr>
            </a:lvl2pPr>
            <a:lvl3pPr>
              <a:defRPr lang="es-ES" sz="1800" smtClean="0">
                <a:latin typeface="Arial"/>
                <a:cs typeface="Arial"/>
              </a:defRPr>
            </a:lvl3pPr>
            <a:lvl4pPr>
              <a:defRPr lang="es-ES" sz="1800" smtClean="0">
                <a:latin typeface="Arial"/>
                <a:cs typeface="Arial"/>
              </a:defRPr>
            </a:lvl4pPr>
            <a:lvl5pPr>
              <a:defRPr lang="es-CO" sz="1800">
                <a:latin typeface="Arial"/>
                <a:cs typeface="Arial"/>
              </a:defRPr>
            </a:lvl5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0" name="Marcador de contenido 8"/>
          <p:cNvSpPr>
            <a:spLocks noGrp="1"/>
          </p:cNvSpPr>
          <p:nvPr>
            <p:ph sz="quarter" idx="12"/>
          </p:nvPr>
        </p:nvSpPr>
        <p:spPr>
          <a:xfrm>
            <a:off x="6096000" y="1846263"/>
            <a:ext cx="5787725" cy="44510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s-ES" sz="1800" smtClean="0">
                <a:latin typeface="Arial"/>
                <a:cs typeface="Arial"/>
              </a:defRPr>
            </a:lvl1pPr>
            <a:lvl2pPr>
              <a:defRPr lang="es-ES" sz="1800" smtClean="0">
                <a:latin typeface="Arial"/>
                <a:cs typeface="Arial"/>
              </a:defRPr>
            </a:lvl2pPr>
            <a:lvl3pPr>
              <a:defRPr lang="es-ES" sz="1800" smtClean="0">
                <a:latin typeface="Arial"/>
                <a:cs typeface="Arial"/>
              </a:defRPr>
            </a:lvl3pPr>
            <a:lvl4pPr>
              <a:defRPr lang="es-ES" sz="1800" smtClean="0">
                <a:latin typeface="Arial"/>
                <a:cs typeface="Arial"/>
              </a:defRPr>
            </a:lvl4pPr>
            <a:lvl5pPr>
              <a:defRPr lang="es-CO" sz="1800">
                <a:latin typeface="Arial"/>
                <a:cs typeface="Arial"/>
              </a:defRPr>
            </a:lvl5pPr>
          </a:lstStyle>
          <a:p>
            <a:pPr marL="0" lvl="0" indent="0">
              <a:buNone/>
            </a:pPr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11" name="Marcador de texto 4"/>
          <p:cNvSpPr>
            <a:spLocks noGrp="1"/>
          </p:cNvSpPr>
          <p:nvPr>
            <p:ph type="body" sz="quarter" idx="16"/>
          </p:nvPr>
        </p:nvSpPr>
        <p:spPr>
          <a:xfrm>
            <a:off x="4974852" y="6622419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s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431321" y="283437"/>
            <a:ext cx="10161917" cy="792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7" name="Marcador fecha corte"/>
          <p:cNvSpPr>
            <a:spLocks noGrp="1"/>
          </p:cNvSpPr>
          <p:nvPr>
            <p:ph type="body" sz="quarter" idx="17"/>
          </p:nvPr>
        </p:nvSpPr>
        <p:spPr>
          <a:xfrm>
            <a:off x="4974852" y="6425190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s-CO" sz="1000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07132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31321" y="283437"/>
            <a:ext cx="10161917" cy="792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5" name="Marcador de contenido 8"/>
          <p:cNvSpPr>
            <a:spLocks noGrp="1"/>
          </p:cNvSpPr>
          <p:nvPr>
            <p:ph sz="quarter" idx="11"/>
          </p:nvPr>
        </p:nvSpPr>
        <p:spPr>
          <a:xfrm>
            <a:off x="311150" y="2734573"/>
            <a:ext cx="5787725" cy="373523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s-ES" sz="1800" smtClean="0">
                <a:latin typeface="Arial"/>
                <a:cs typeface="Arial"/>
              </a:defRPr>
            </a:lvl1pPr>
            <a:lvl2pPr>
              <a:defRPr lang="es-ES" sz="1800" smtClean="0">
                <a:latin typeface="Arial"/>
                <a:cs typeface="Arial"/>
              </a:defRPr>
            </a:lvl2pPr>
            <a:lvl3pPr>
              <a:defRPr lang="es-ES" sz="1800" smtClean="0">
                <a:latin typeface="Arial"/>
                <a:cs typeface="Arial"/>
              </a:defRPr>
            </a:lvl3pPr>
            <a:lvl4pPr>
              <a:defRPr lang="es-ES" sz="1800" smtClean="0">
                <a:latin typeface="Arial"/>
                <a:cs typeface="Arial"/>
              </a:defRPr>
            </a:lvl4pPr>
            <a:lvl5pPr>
              <a:defRPr lang="es-CO" sz="1800">
                <a:latin typeface="Arial"/>
                <a:cs typeface="Arial"/>
              </a:defRPr>
            </a:lvl5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contenido 8"/>
          <p:cNvSpPr>
            <a:spLocks noGrp="1"/>
          </p:cNvSpPr>
          <p:nvPr>
            <p:ph sz="quarter" idx="12"/>
          </p:nvPr>
        </p:nvSpPr>
        <p:spPr>
          <a:xfrm>
            <a:off x="6096000" y="2734573"/>
            <a:ext cx="5787725" cy="37352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s-ES" sz="1800" smtClean="0">
                <a:latin typeface="Arial"/>
                <a:cs typeface="Arial"/>
              </a:defRPr>
            </a:lvl1pPr>
            <a:lvl2pPr>
              <a:defRPr lang="es-ES" sz="1800" smtClean="0">
                <a:latin typeface="Arial"/>
                <a:cs typeface="Arial"/>
              </a:defRPr>
            </a:lvl2pPr>
            <a:lvl3pPr>
              <a:defRPr lang="es-ES" sz="1800" smtClean="0">
                <a:latin typeface="Arial"/>
                <a:cs typeface="Arial"/>
              </a:defRPr>
            </a:lvl3pPr>
            <a:lvl4pPr>
              <a:defRPr lang="es-ES" sz="1800" smtClean="0">
                <a:latin typeface="Arial"/>
                <a:cs typeface="Arial"/>
              </a:defRPr>
            </a:lvl4pPr>
            <a:lvl5pPr>
              <a:defRPr lang="es-CO" sz="1800">
                <a:latin typeface="Arial"/>
                <a:cs typeface="Arial"/>
              </a:defRPr>
            </a:lvl5pPr>
          </a:lstStyle>
          <a:p>
            <a:pPr marL="0" lvl="0" indent="0">
              <a:buNone/>
            </a:pPr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8" name="Marcador de contenido 7"/>
          <p:cNvSpPr>
            <a:spLocks noGrp="1"/>
          </p:cNvSpPr>
          <p:nvPr>
            <p:ph sz="quarter" idx="13"/>
          </p:nvPr>
        </p:nvSpPr>
        <p:spPr>
          <a:xfrm>
            <a:off x="311150" y="1258888"/>
            <a:ext cx="5788025" cy="147637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9" name="Marcador de contenido 7"/>
          <p:cNvSpPr>
            <a:spLocks noGrp="1"/>
          </p:cNvSpPr>
          <p:nvPr>
            <p:ph sz="quarter" idx="14"/>
          </p:nvPr>
        </p:nvSpPr>
        <p:spPr>
          <a:xfrm>
            <a:off x="6099175" y="1258888"/>
            <a:ext cx="5788025" cy="147637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0" name="Marcador de texto 4"/>
          <p:cNvSpPr>
            <a:spLocks noGrp="1"/>
          </p:cNvSpPr>
          <p:nvPr>
            <p:ph type="body" sz="quarter" idx="16"/>
          </p:nvPr>
        </p:nvSpPr>
        <p:spPr>
          <a:xfrm>
            <a:off x="4974852" y="6622419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s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  <p:sp>
        <p:nvSpPr>
          <p:cNvPr id="11" name="Marcador fecha corte"/>
          <p:cNvSpPr>
            <a:spLocks noGrp="1"/>
          </p:cNvSpPr>
          <p:nvPr>
            <p:ph type="body" sz="quarter" idx="17"/>
          </p:nvPr>
        </p:nvSpPr>
        <p:spPr>
          <a:xfrm>
            <a:off x="4975152" y="6432334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s-CO" sz="1000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32338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1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ie de página 8"/>
          <p:cNvSpPr>
            <a:spLocks noGrp="1"/>
          </p:cNvSpPr>
          <p:nvPr>
            <p:ph type="ftr" sz="quarter" idx="3"/>
          </p:nvPr>
        </p:nvSpPr>
        <p:spPr>
          <a:xfrm>
            <a:off x="102205" y="6707037"/>
            <a:ext cx="3131389" cy="251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Todos los derechos reservados para XM S.A.E.S.P.</a:t>
            </a:r>
          </a:p>
          <a:p>
            <a:endParaRPr lang="es-CO" sz="1050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0"/>
          </p:nvPr>
        </p:nvSpPr>
        <p:spPr>
          <a:xfrm>
            <a:off x="311150" y="1268412"/>
            <a:ext cx="11550650" cy="469233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s-ES" sz="1800" smtClean="0">
                <a:latin typeface="Arial"/>
                <a:cs typeface="Arial"/>
              </a:defRPr>
            </a:lvl1pPr>
            <a:lvl2pPr>
              <a:defRPr lang="es-ES" sz="1800" smtClean="0">
                <a:latin typeface="Arial"/>
                <a:cs typeface="Arial"/>
              </a:defRPr>
            </a:lvl2pPr>
            <a:lvl3pPr>
              <a:defRPr lang="es-ES" sz="1800" smtClean="0">
                <a:latin typeface="Arial"/>
                <a:cs typeface="Arial"/>
              </a:defRPr>
            </a:lvl3pPr>
            <a:lvl4pPr>
              <a:defRPr lang="es-ES" sz="1800" smtClean="0">
                <a:latin typeface="Arial"/>
                <a:cs typeface="Arial"/>
              </a:defRPr>
            </a:lvl4pPr>
            <a:lvl5pPr>
              <a:defRPr lang="es-CO" sz="1800">
                <a:latin typeface="Arial"/>
                <a:cs typeface="Arial"/>
              </a:defRPr>
            </a:lvl5pPr>
          </a:lstStyle>
          <a:p>
            <a:pPr marL="0" lvl="0" indent="0">
              <a:buNone/>
            </a:pPr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10" name="Marcador de texto 4"/>
          <p:cNvSpPr>
            <a:spLocks noGrp="1"/>
          </p:cNvSpPr>
          <p:nvPr>
            <p:ph type="body" sz="quarter" idx="16"/>
          </p:nvPr>
        </p:nvSpPr>
        <p:spPr>
          <a:xfrm>
            <a:off x="4974852" y="6622419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s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endParaRPr lang="es-CO" dirty="0"/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431321" y="283437"/>
            <a:ext cx="10161917" cy="792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7" name="Marcador fecha corte"/>
          <p:cNvSpPr>
            <a:spLocks noGrp="1"/>
          </p:cNvSpPr>
          <p:nvPr>
            <p:ph type="body" sz="quarter" idx="17"/>
          </p:nvPr>
        </p:nvSpPr>
        <p:spPr>
          <a:xfrm>
            <a:off x="4974852" y="6433191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s-CO" sz="1000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endParaRPr lang="es-CO" dirty="0"/>
          </a:p>
        </p:txBody>
      </p:sp>
      <p:sp>
        <p:nvSpPr>
          <p:cNvPr id="4" name="Notas"/>
          <p:cNvSpPr>
            <a:spLocks noGrp="1"/>
          </p:cNvSpPr>
          <p:nvPr>
            <p:ph type="body" sz="quarter" idx="18"/>
          </p:nvPr>
        </p:nvSpPr>
        <p:spPr>
          <a:xfrm>
            <a:off x="311150" y="5961389"/>
            <a:ext cx="11550650" cy="471161"/>
          </a:xfrm>
        </p:spPr>
        <p:txBody>
          <a:bodyPr>
            <a:noAutofit/>
          </a:bodyPr>
          <a:lstStyle>
            <a:lvl1pPr marL="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69656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1"/>
          </p:nvPr>
        </p:nvSpPr>
        <p:spPr>
          <a:xfrm>
            <a:off x="243900" y="1037509"/>
            <a:ext cx="11507788" cy="4170602"/>
          </a:xfrm>
        </p:spPr>
        <p:txBody>
          <a:bodyPr/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2"/>
          </p:nvPr>
        </p:nvSpPr>
        <p:spPr>
          <a:xfrm>
            <a:off x="243901" y="5217349"/>
            <a:ext cx="11507788" cy="712400"/>
          </a:xfrm>
        </p:spPr>
        <p:txBody>
          <a:bodyPr>
            <a:noAutofit/>
          </a:bodyPr>
          <a:lstStyle>
            <a:lvl1pPr marL="0" indent="0" algn="just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just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 algn="just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 algn="just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 algn="just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endParaRPr lang="es-CO" dirty="0"/>
          </a:p>
        </p:txBody>
      </p:sp>
      <p:sp>
        <p:nvSpPr>
          <p:cNvPr id="8" name="Marcador de texto 4"/>
          <p:cNvSpPr>
            <a:spLocks noGrp="1"/>
          </p:cNvSpPr>
          <p:nvPr>
            <p:ph type="body" sz="quarter" idx="16"/>
          </p:nvPr>
        </p:nvSpPr>
        <p:spPr>
          <a:xfrm>
            <a:off x="4974852" y="6622419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s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31321" y="228021"/>
            <a:ext cx="10161917" cy="792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10" name="Marcador fecha corte"/>
          <p:cNvSpPr>
            <a:spLocks noGrp="1"/>
          </p:cNvSpPr>
          <p:nvPr>
            <p:ph type="body" sz="quarter" idx="17"/>
          </p:nvPr>
        </p:nvSpPr>
        <p:spPr>
          <a:xfrm>
            <a:off x="4974852" y="6416459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s-CO" sz="1000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  <p:sp>
        <p:nvSpPr>
          <p:cNvPr id="4" name="Notas"/>
          <p:cNvSpPr>
            <a:spLocks noGrp="1"/>
          </p:cNvSpPr>
          <p:nvPr>
            <p:ph type="body" sz="quarter" idx="18"/>
          </p:nvPr>
        </p:nvSpPr>
        <p:spPr>
          <a:xfrm>
            <a:off x="244475" y="5947785"/>
            <a:ext cx="11507213" cy="432000"/>
          </a:xfrm>
        </p:spPr>
        <p:txBody>
          <a:bodyPr>
            <a:noAutofit/>
          </a:bodyPr>
          <a:lstStyle>
            <a:lvl1pPr marL="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24487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oTituloSans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31321" y="283437"/>
            <a:ext cx="10161917" cy="792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49858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Sans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21128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4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321" y="145419"/>
            <a:ext cx="10161917" cy="792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  <p:sp>
        <p:nvSpPr>
          <p:cNvPr id="5" name="Marcador de contenido 8"/>
          <p:cNvSpPr>
            <a:spLocks noGrp="1"/>
          </p:cNvSpPr>
          <p:nvPr>
            <p:ph sz="quarter" idx="11"/>
          </p:nvPr>
        </p:nvSpPr>
        <p:spPr>
          <a:xfrm>
            <a:off x="43915" y="1008909"/>
            <a:ext cx="5977327" cy="257968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21"/>
          </p:nvPr>
        </p:nvSpPr>
        <p:spPr>
          <a:xfrm>
            <a:off x="6038105" y="1008786"/>
            <a:ext cx="5926137" cy="257968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8" name="Marcador de contenido 7"/>
          <p:cNvSpPr>
            <a:spLocks noGrp="1"/>
          </p:cNvSpPr>
          <p:nvPr>
            <p:ph sz="quarter" idx="22"/>
          </p:nvPr>
        </p:nvSpPr>
        <p:spPr>
          <a:xfrm>
            <a:off x="52541" y="3605727"/>
            <a:ext cx="5976938" cy="25273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0" name="Marcador de contenido 9"/>
          <p:cNvSpPr>
            <a:spLocks noGrp="1"/>
          </p:cNvSpPr>
          <p:nvPr>
            <p:ph sz="quarter" idx="23"/>
          </p:nvPr>
        </p:nvSpPr>
        <p:spPr>
          <a:xfrm>
            <a:off x="6038105" y="3605728"/>
            <a:ext cx="5926137" cy="25273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24"/>
          </p:nvPr>
        </p:nvSpPr>
        <p:spPr>
          <a:xfrm>
            <a:off x="5106838" y="6619716"/>
            <a:ext cx="2053087" cy="29132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s-CO" sz="1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25"/>
          </p:nvPr>
        </p:nvSpPr>
        <p:spPr>
          <a:xfrm>
            <a:off x="7979434" y="6487064"/>
            <a:ext cx="2483779" cy="249056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 algn="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 algn="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 algn="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endParaRPr lang="es-CO" dirty="0"/>
          </a:p>
        </p:txBody>
      </p:sp>
      <p:sp>
        <p:nvSpPr>
          <p:cNvPr id="11" name="Marcador fecha corte"/>
          <p:cNvSpPr>
            <a:spLocks noGrp="1"/>
          </p:cNvSpPr>
          <p:nvPr>
            <p:ph type="body" sz="quarter" idx="26"/>
          </p:nvPr>
        </p:nvSpPr>
        <p:spPr>
          <a:xfrm>
            <a:off x="5106838" y="6447264"/>
            <a:ext cx="2053117" cy="24504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s-CO" sz="1000" b="0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  <p:sp>
        <p:nvSpPr>
          <p:cNvPr id="7" name="Notas"/>
          <p:cNvSpPr>
            <a:spLocks noGrp="1"/>
          </p:cNvSpPr>
          <p:nvPr>
            <p:ph type="body" sz="quarter" idx="27"/>
          </p:nvPr>
        </p:nvSpPr>
        <p:spPr>
          <a:xfrm>
            <a:off x="44450" y="6141749"/>
            <a:ext cx="11920538" cy="314325"/>
          </a:xfrm>
        </p:spPr>
        <p:txBody>
          <a:bodyPr>
            <a:noAutofit/>
          </a:bodyPr>
          <a:lstStyle>
            <a:lvl1pPr marL="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29088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D9B1D30-F73E-4D42-B0D0-3928CF7375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00500" y="3542030"/>
            <a:ext cx="7353300" cy="183007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chemeClr val="bg1"/>
                </a:solidFill>
                <a:latin typeface="Nunito" panose="00000500000000000000" pitchFamily="2" charset="0"/>
              </a:defRPr>
            </a:lvl1pPr>
            <a:lvl2pPr>
              <a:defRPr>
                <a:solidFill>
                  <a:srgbClr val="45199E"/>
                </a:solidFill>
              </a:defRPr>
            </a:lvl2pPr>
            <a:lvl3pPr>
              <a:defRPr>
                <a:solidFill>
                  <a:srgbClr val="45199E"/>
                </a:solidFill>
              </a:defRPr>
            </a:lvl3pPr>
            <a:lvl4pPr>
              <a:defRPr>
                <a:solidFill>
                  <a:srgbClr val="45199E"/>
                </a:solidFill>
              </a:defRPr>
            </a:lvl4pPr>
            <a:lvl5pPr>
              <a:defRPr>
                <a:solidFill>
                  <a:srgbClr val="45199E"/>
                </a:solidFill>
              </a:defRPr>
            </a:lvl5pPr>
          </a:lstStyle>
          <a:p>
            <a:pPr lvl="0"/>
            <a:r>
              <a:rPr lang="en-US" dirty="0" err="1"/>
              <a:t>Posible</a:t>
            </a:r>
            <a:r>
              <a:rPr lang="en-US" dirty="0"/>
              <a:t>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aclaratorio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1D15-21AF-7B44-BC10-E26705DF0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160" y="5270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unito" panose="00000500000000000000" pitchFamily="2" charset="0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z="1100" b="1" spc="40" dirty="0">
                <a:solidFill>
                  <a:srgbClr val="FFFFFF"/>
                </a:solidFill>
                <a:cs typeface="Arial"/>
              </a:rPr>
              <a:t>Título ppt</a:t>
            </a:r>
            <a:endParaRPr lang="en-US" dirty="0">
              <a:cs typeface="Calibri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6DADE2A-A5F6-694D-A6D1-7A3B9AA08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0" y="2232660"/>
            <a:ext cx="7353300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 b="1">
                <a:solidFill>
                  <a:schemeClr val="bg1"/>
                </a:solidFill>
                <a:latin typeface="Nunito" panose="00000500000000000000" pitchFamily="2" charset="0"/>
              </a:defRPr>
            </a:lvl1pPr>
          </a:lstStyle>
          <a:p>
            <a:r>
              <a:rPr lang="en-US" dirty="0" err="1"/>
              <a:t>Escriba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el </a:t>
            </a:r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CA1F2C7-39FA-E54C-B48D-C94D82CA786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000500" y="2843530"/>
            <a:ext cx="7353300" cy="48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 marL="0" indent="0">
              <a:buNone/>
              <a:defRPr sz="3200" b="1">
                <a:solidFill>
                  <a:srgbClr val="F86D26"/>
                </a:solidFill>
                <a:latin typeface="Nunito" panose="00000500000000000000" pitchFamily="2" charset="0"/>
              </a:defRPr>
            </a:lvl2pPr>
          </a:lstStyle>
          <a:p>
            <a:pPr lvl="1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segundo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1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2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1"/>
          </p:nvPr>
        </p:nvSpPr>
        <p:spPr>
          <a:xfrm>
            <a:off x="327025" y="1268414"/>
            <a:ext cx="11301383" cy="259622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8" name="Marcador de contenido 4"/>
          <p:cNvSpPr>
            <a:spLocks noGrp="1"/>
          </p:cNvSpPr>
          <p:nvPr>
            <p:ph sz="quarter" idx="12"/>
          </p:nvPr>
        </p:nvSpPr>
        <p:spPr>
          <a:xfrm>
            <a:off x="327024" y="3864634"/>
            <a:ext cx="11301383" cy="259622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9" name="Marcador de texto 4"/>
          <p:cNvSpPr>
            <a:spLocks noGrp="1"/>
          </p:cNvSpPr>
          <p:nvPr>
            <p:ph type="body" sz="quarter" idx="16"/>
          </p:nvPr>
        </p:nvSpPr>
        <p:spPr>
          <a:xfrm>
            <a:off x="4974852" y="6622419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 algn="just">
              <a:defRPr lang="es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endParaRPr lang="es-CO" dirty="0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431321" y="283437"/>
            <a:ext cx="10161917" cy="792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7" name="Marcador fecha corte"/>
          <p:cNvSpPr>
            <a:spLocks noGrp="1"/>
          </p:cNvSpPr>
          <p:nvPr>
            <p:ph type="body" sz="quarter" idx="17"/>
          </p:nvPr>
        </p:nvSpPr>
        <p:spPr>
          <a:xfrm>
            <a:off x="4974852" y="6435673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s-CO" sz="1000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10286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31321" y="283437"/>
            <a:ext cx="10161917" cy="792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cxnSp>
        <p:nvCxnSpPr>
          <p:cNvPr id="19" name="Conector recto de flecha 18"/>
          <p:cNvCxnSpPr/>
          <p:nvPr userDrawn="1"/>
        </p:nvCxnSpPr>
        <p:spPr>
          <a:xfrm flipH="1">
            <a:off x="5669140" y="2905737"/>
            <a:ext cx="249676" cy="226750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>
                <a:lumMod val="65000"/>
              </a:sysClr>
            </a:solidFill>
            <a:prstDash val="solid"/>
            <a:tailEnd type="triangle"/>
          </a:ln>
          <a:effectLst/>
        </p:spPr>
      </p:cxnSp>
      <p:cxnSp>
        <p:nvCxnSpPr>
          <p:cNvPr id="20" name="Conector recto de flecha 19"/>
          <p:cNvCxnSpPr/>
          <p:nvPr userDrawn="1"/>
        </p:nvCxnSpPr>
        <p:spPr>
          <a:xfrm>
            <a:off x="5903766" y="4027301"/>
            <a:ext cx="903107" cy="367929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>
                <a:lumMod val="65000"/>
              </a:sysClr>
            </a:solidFill>
            <a:prstDash val="solid"/>
            <a:tailEnd type="triangle"/>
          </a:ln>
          <a:effectLst/>
        </p:spPr>
      </p:cxnSp>
      <p:sp>
        <p:nvSpPr>
          <p:cNvPr id="5" name="Marcador de contenido 4"/>
          <p:cNvSpPr>
            <a:spLocks noGrp="1"/>
          </p:cNvSpPr>
          <p:nvPr>
            <p:ph sz="quarter" idx="11"/>
          </p:nvPr>
        </p:nvSpPr>
        <p:spPr>
          <a:xfrm>
            <a:off x="5994080" y="914401"/>
            <a:ext cx="3529481" cy="273457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s-CO" dirty="0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12"/>
          </p:nvPr>
        </p:nvSpPr>
        <p:spPr>
          <a:xfrm>
            <a:off x="2109729" y="2467155"/>
            <a:ext cx="3989146" cy="3131388"/>
          </a:xfrm>
        </p:spPr>
        <p:txBody>
          <a:bodyPr/>
          <a:lstStyle/>
          <a:p>
            <a:pPr lvl="0"/>
            <a:endParaRPr lang="es-CO" dirty="0"/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3"/>
          </p:nvPr>
        </p:nvSpPr>
        <p:spPr>
          <a:xfrm>
            <a:off x="6806543" y="3284521"/>
            <a:ext cx="4425050" cy="3220515"/>
          </a:xfrm>
        </p:spPr>
        <p:txBody>
          <a:bodyPr/>
          <a:lstStyle/>
          <a:p>
            <a:pPr lvl="0"/>
            <a:endParaRPr lang="es-CO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4796401" y="6640526"/>
            <a:ext cx="2596435" cy="242887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s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112713" y="5189538"/>
            <a:ext cx="4545012" cy="1306512"/>
          </a:xfrm>
        </p:spPr>
        <p:txBody>
          <a:bodyPr>
            <a:noAutofit/>
          </a:bodyPr>
          <a:lstStyle>
            <a:lvl1pPr marL="0" indent="0" algn="just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just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 algn="just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 algn="just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 algn="just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4" name="Elipse 13"/>
          <p:cNvSpPr/>
          <p:nvPr userDrawn="1"/>
        </p:nvSpPr>
        <p:spPr>
          <a:xfrm>
            <a:off x="1557066" y="1182489"/>
            <a:ext cx="1436299" cy="136429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16"/>
          </p:nvPr>
        </p:nvSpPr>
        <p:spPr>
          <a:xfrm>
            <a:off x="1557338" y="1090677"/>
            <a:ext cx="1436027" cy="145567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1200" b="1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 algn="ctr">
              <a:buNone/>
              <a:defRPr sz="1200" b="1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 algn="ctr">
              <a:buNone/>
              <a:defRPr sz="1200" b="1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 algn="ctr">
              <a:buNone/>
              <a:defRPr sz="1200" b="1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endParaRPr lang="es-CO" dirty="0"/>
          </a:p>
        </p:txBody>
      </p:sp>
      <p:sp>
        <p:nvSpPr>
          <p:cNvPr id="15" name="Marcador fecha corte"/>
          <p:cNvSpPr>
            <a:spLocks noGrp="1"/>
          </p:cNvSpPr>
          <p:nvPr>
            <p:ph type="body" sz="quarter" idx="17"/>
          </p:nvPr>
        </p:nvSpPr>
        <p:spPr>
          <a:xfrm>
            <a:off x="4800657" y="6450892"/>
            <a:ext cx="2596435" cy="242887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s-CO" sz="1000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  <p:sp>
        <p:nvSpPr>
          <p:cNvPr id="6" name="Notas"/>
          <p:cNvSpPr>
            <a:spLocks noGrp="1"/>
          </p:cNvSpPr>
          <p:nvPr>
            <p:ph type="body" sz="quarter" idx="18"/>
          </p:nvPr>
        </p:nvSpPr>
        <p:spPr>
          <a:xfrm>
            <a:off x="9523561" y="1403349"/>
            <a:ext cx="2668439" cy="1881171"/>
          </a:xfrm>
        </p:spPr>
        <p:txBody>
          <a:bodyPr>
            <a:noAutofit/>
          </a:bodyPr>
          <a:lstStyle>
            <a:lvl1pPr marL="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516006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31321" y="283437"/>
            <a:ext cx="10161917" cy="792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1"/>
          </p:nvPr>
        </p:nvSpPr>
        <p:spPr>
          <a:xfrm>
            <a:off x="130175" y="1198684"/>
            <a:ext cx="5977327" cy="257968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contenido 4"/>
          <p:cNvSpPr>
            <a:spLocks noGrp="1"/>
          </p:cNvSpPr>
          <p:nvPr>
            <p:ph sz="quarter" idx="17"/>
          </p:nvPr>
        </p:nvSpPr>
        <p:spPr>
          <a:xfrm>
            <a:off x="6107502" y="1198684"/>
            <a:ext cx="5977327" cy="257968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8" name="Marcador de contenido 7"/>
          <p:cNvSpPr>
            <a:spLocks noGrp="1"/>
          </p:cNvSpPr>
          <p:nvPr>
            <p:ph sz="quarter" idx="18"/>
          </p:nvPr>
        </p:nvSpPr>
        <p:spPr>
          <a:xfrm>
            <a:off x="130175" y="3778250"/>
            <a:ext cx="11953875" cy="267493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9" name="Marcador de texto 4"/>
          <p:cNvSpPr>
            <a:spLocks noGrp="1"/>
          </p:cNvSpPr>
          <p:nvPr>
            <p:ph type="body" sz="quarter" idx="16"/>
          </p:nvPr>
        </p:nvSpPr>
        <p:spPr>
          <a:xfrm>
            <a:off x="4974852" y="6622419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lang="es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endParaRPr lang="es-CO" dirty="0"/>
          </a:p>
        </p:txBody>
      </p:sp>
      <p:sp>
        <p:nvSpPr>
          <p:cNvPr id="10" name="Marcador fecha corte"/>
          <p:cNvSpPr>
            <a:spLocks noGrp="1"/>
          </p:cNvSpPr>
          <p:nvPr>
            <p:ph type="body" sz="quarter" idx="19"/>
          </p:nvPr>
        </p:nvSpPr>
        <p:spPr>
          <a:xfrm>
            <a:off x="4983479" y="6428007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s-CO" sz="1000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779424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1"/>
          </p:nvPr>
        </p:nvSpPr>
        <p:spPr>
          <a:xfrm>
            <a:off x="3398807" y="1086930"/>
            <a:ext cx="5760000" cy="2664000"/>
          </a:xfrm>
        </p:spPr>
        <p:txBody>
          <a:bodyPr/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12"/>
          </p:nvPr>
        </p:nvSpPr>
        <p:spPr>
          <a:xfrm>
            <a:off x="269863" y="3761477"/>
            <a:ext cx="5760000" cy="26640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3"/>
          </p:nvPr>
        </p:nvSpPr>
        <p:spPr>
          <a:xfrm>
            <a:off x="6029862" y="3761476"/>
            <a:ext cx="5760000" cy="26640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4692799" y="6610820"/>
            <a:ext cx="2674129" cy="31055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lang="es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  <p:sp>
        <p:nvSpPr>
          <p:cNvPr id="8" name="Marcador fecha corte"/>
          <p:cNvSpPr>
            <a:spLocks noGrp="1"/>
          </p:cNvSpPr>
          <p:nvPr>
            <p:ph type="body" sz="quarter" idx="15"/>
          </p:nvPr>
        </p:nvSpPr>
        <p:spPr>
          <a:xfrm>
            <a:off x="4692799" y="6389290"/>
            <a:ext cx="2674129" cy="31055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s-CO" sz="1000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  <p:sp>
        <p:nvSpPr>
          <p:cNvPr id="6" name="Notas"/>
          <p:cNvSpPr>
            <a:spLocks noGrp="1"/>
          </p:cNvSpPr>
          <p:nvPr>
            <p:ph type="body" sz="quarter" idx="16"/>
          </p:nvPr>
        </p:nvSpPr>
        <p:spPr>
          <a:xfrm>
            <a:off x="9158807" y="1385830"/>
            <a:ext cx="2958581" cy="2244725"/>
          </a:xfrm>
        </p:spPr>
        <p:txBody>
          <a:bodyPr>
            <a:normAutofit/>
          </a:bodyPr>
          <a:lstStyle>
            <a:lvl1pPr marL="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000712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A874B6-F402-4029-BF8E-CF8859E09028}"/>
              </a:ext>
            </a:extLst>
          </p:cNvPr>
          <p:cNvSpPr/>
          <p:nvPr userDrawn="1"/>
        </p:nvSpPr>
        <p:spPr>
          <a:xfrm>
            <a:off x="11396744" y="6251172"/>
            <a:ext cx="714894" cy="407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42248"/>
            <a:ext cx="9875808" cy="7737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1"/>
          </p:nvPr>
        </p:nvSpPr>
        <p:spPr>
          <a:xfrm>
            <a:off x="2993367" y="856269"/>
            <a:ext cx="5529532" cy="13428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12"/>
          </p:nvPr>
        </p:nvSpPr>
        <p:spPr>
          <a:xfrm>
            <a:off x="2993367" y="1980815"/>
            <a:ext cx="5529532" cy="1361402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3"/>
          </p:nvPr>
        </p:nvSpPr>
        <p:spPr>
          <a:xfrm>
            <a:off x="43056" y="3578949"/>
            <a:ext cx="5141422" cy="1345841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1" name="Marcador de contenido 10"/>
          <p:cNvSpPr>
            <a:spLocks noGrp="1"/>
          </p:cNvSpPr>
          <p:nvPr>
            <p:ph sz="quarter" idx="14"/>
          </p:nvPr>
        </p:nvSpPr>
        <p:spPr>
          <a:xfrm>
            <a:off x="43050" y="5210371"/>
            <a:ext cx="5141427" cy="135255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3" name="Marcador de contenido 12"/>
          <p:cNvSpPr>
            <a:spLocks noGrp="1"/>
          </p:cNvSpPr>
          <p:nvPr>
            <p:ph sz="quarter" idx="15"/>
          </p:nvPr>
        </p:nvSpPr>
        <p:spPr>
          <a:xfrm>
            <a:off x="6823492" y="3578590"/>
            <a:ext cx="5287330" cy="134620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6"/>
          </p:nvPr>
        </p:nvSpPr>
        <p:spPr>
          <a:xfrm>
            <a:off x="6823491" y="5207427"/>
            <a:ext cx="5304579" cy="135255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7"/>
          </p:nvPr>
        </p:nvSpPr>
        <p:spPr>
          <a:xfrm>
            <a:off x="388198" y="3136951"/>
            <a:ext cx="4651675" cy="39687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endParaRPr lang="es-CO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8"/>
          </p:nvPr>
        </p:nvSpPr>
        <p:spPr>
          <a:xfrm>
            <a:off x="422698" y="4867295"/>
            <a:ext cx="4485734" cy="396875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endParaRPr lang="es-CO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9"/>
          </p:nvPr>
        </p:nvSpPr>
        <p:spPr>
          <a:xfrm>
            <a:off x="6986138" y="3135704"/>
            <a:ext cx="4821382" cy="398122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endParaRPr lang="es-CO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20"/>
          </p:nvPr>
        </p:nvSpPr>
        <p:spPr>
          <a:xfrm>
            <a:off x="7185231" y="4867907"/>
            <a:ext cx="4546687" cy="396875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endParaRPr lang="es-CO" dirty="0"/>
          </a:p>
        </p:txBody>
      </p:sp>
      <p:sp>
        <p:nvSpPr>
          <p:cNvPr id="18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4897218" y="6622419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s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  <p:sp>
        <p:nvSpPr>
          <p:cNvPr id="19" name="Marcador fecha corte"/>
          <p:cNvSpPr>
            <a:spLocks noGrp="1"/>
          </p:cNvSpPr>
          <p:nvPr>
            <p:ph type="body" sz="quarter" idx="22"/>
          </p:nvPr>
        </p:nvSpPr>
        <p:spPr>
          <a:xfrm>
            <a:off x="4897218" y="6435673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s-CO" sz="1000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  <p:sp>
        <p:nvSpPr>
          <p:cNvPr id="8" name="Notas"/>
          <p:cNvSpPr>
            <a:spLocks noGrp="1"/>
          </p:cNvSpPr>
          <p:nvPr>
            <p:ph type="body" sz="quarter" idx="23"/>
          </p:nvPr>
        </p:nvSpPr>
        <p:spPr>
          <a:xfrm>
            <a:off x="8626475" y="1152339"/>
            <a:ext cx="3484347" cy="1982973"/>
          </a:xfrm>
        </p:spPr>
        <p:txBody>
          <a:bodyPr>
            <a:normAutofit/>
          </a:bodyPr>
          <a:lstStyle>
            <a:lvl1pPr marL="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0979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  <p:sp>
        <p:nvSpPr>
          <p:cNvPr id="4" name="Marcador de contenido 2"/>
          <p:cNvSpPr>
            <a:spLocks noGrp="1"/>
          </p:cNvSpPr>
          <p:nvPr>
            <p:ph sz="quarter" idx="11"/>
          </p:nvPr>
        </p:nvSpPr>
        <p:spPr>
          <a:xfrm>
            <a:off x="311150" y="1268413"/>
            <a:ext cx="11550650" cy="43200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s-ES" sz="1800" smtClean="0">
                <a:latin typeface="Arial"/>
                <a:cs typeface="Arial"/>
              </a:defRPr>
            </a:lvl1pPr>
            <a:lvl2pPr>
              <a:defRPr lang="es-ES" sz="1800" smtClean="0">
                <a:latin typeface="Arial"/>
                <a:cs typeface="Arial"/>
              </a:defRPr>
            </a:lvl2pPr>
            <a:lvl3pPr>
              <a:defRPr lang="es-ES" sz="1800" smtClean="0">
                <a:latin typeface="Arial"/>
                <a:cs typeface="Arial"/>
              </a:defRPr>
            </a:lvl3pPr>
            <a:lvl4pPr>
              <a:defRPr lang="es-ES" sz="1800" smtClean="0">
                <a:latin typeface="Arial"/>
                <a:cs typeface="Arial"/>
              </a:defRPr>
            </a:lvl4pPr>
            <a:lvl5pPr>
              <a:defRPr lang="es-CO" sz="1800">
                <a:latin typeface="Arial"/>
                <a:cs typeface="Arial"/>
              </a:defRPr>
            </a:lvl5pPr>
          </a:lstStyle>
          <a:p>
            <a:pPr marL="0" lvl="0" indent="0">
              <a:buNone/>
            </a:pPr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9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4897218" y="6622419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s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  <p:sp>
        <p:nvSpPr>
          <p:cNvPr id="10" name="Marcador fecha corte"/>
          <p:cNvSpPr>
            <a:spLocks noGrp="1"/>
          </p:cNvSpPr>
          <p:nvPr>
            <p:ph type="body" sz="quarter" idx="22"/>
          </p:nvPr>
        </p:nvSpPr>
        <p:spPr>
          <a:xfrm>
            <a:off x="4897218" y="6435673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s-CO" sz="1000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3"/>
          </p:nvPr>
        </p:nvSpPr>
        <p:spPr>
          <a:xfrm>
            <a:off x="6952891" y="6393743"/>
            <a:ext cx="4572169" cy="403872"/>
          </a:xfrm>
        </p:spPr>
        <p:txBody>
          <a:bodyPr>
            <a:normAutofit/>
          </a:bodyPr>
          <a:lstStyle>
            <a:lvl1pPr marL="0" indent="0" algn="r"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s-CO" dirty="0"/>
          </a:p>
        </p:txBody>
      </p:sp>
      <p:sp>
        <p:nvSpPr>
          <p:cNvPr id="6" name="Notas"/>
          <p:cNvSpPr>
            <a:spLocks noGrp="1"/>
          </p:cNvSpPr>
          <p:nvPr>
            <p:ph type="body" sz="quarter" idx="24"/>
          </p:nvPr>
        </p:nvSpPr>
        <p:spPr>
          <a:xfrm>
            <a:off x="311150" y="5588000"/>
            <a:ext cx="11550650" cy="806450"/>
          </a:xfrm>
        </p:spPr>
        <p:txBody>
          <a:bodyPr>
            <a:noAutofit/>
          </a:bodyPr>
          <a:lstStyle>
            <a:lvl1pPr marL="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9878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66567"/>
            <a:ext cx="9875808" cy="773719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1"/>
          </p:nvPr>
        </p:nvSpPr>
        <p:spPr>
          <a:xfrm>
            <a:off x="99490" y="970053"/>
            <a:ext cx="5760000" cy="39600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12"/>
          </p:nvPr>
        </p:nvSpPr>
        <p:spPr>
          <a:xfrm>
            <a:off x="5874596" y="970054"/>
            <a:ext cx="5760000" cy="3960000"/>
          </a:xfrm>
        </p:spPr>
        <p:txBody>
          <a:bodyPr/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3"/>
          </p:nvPr>
        </p:nvSpPr>
        <p:spPr>
          <a:xfrm>
            <a:off x="455449" y="4947052"/>
            <a:ext cx="5040000" cy="10800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6356938" y="4944144"/>
            <a:ext cx="5040000" cy="10800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14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4897218" y="6622419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s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  <p:sp>
        <p:nvSpPr>
          <p:cNvPr id="15" name="Marcador fecha corte"/>
          <p:cNvSpPr>
            <a:spLocks noGrp="1"/>
          </p:cNvSpPr>
          <p:nvPr>
            <p:ph type="body" sz="quarter" idx="22"/>
          </p:nvPr>
        </p:nvSpPr>
        <p:spPr>
          <a:xfrm>
            <a:off x="4897218" y="6435673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s-CO" sz="1000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  <p:sp>
        <p:nvSpPr>
          <p:cNvPr id="6" name="Notas"/>
          <p:cNvSpPr>
            <a:spLocks noGrp="1"/>
          </p:cNvSpPr>
          <p:nvPr>
            <p:ph type="body" sz="quarter" idx="23"/>
          </p:nvPr>
        </p:nvSpPr>
        <p:spPr>
          <a:xfrm>
            <a:off x="48257" y="6044990"/>
            <a:ext cx="12063230" cy="407987"/>
          </a:xfrm>
        </p:spPr>
        <p:txBody>
          <a:bodyPr>
            <a:noAutofit/>
          </a:bodyPr>
          <a:lstStyle>
            <a:lvl1pPr marL="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19058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1"/>
          </p:nvPr>
        </p:nvSpPr>
        <p:spPr>
          <a:xfrm>
            <a:off x="92380" y="1569641"/>
            <a:ext cx="5940000" cy="3600000"/>
          </a:xfrm>
        </p:spPr>
        <p:txBody>
          <a:bodyPr/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12"/>
          </p:nvPr>
        </p:nvSpPr>
        <p:spPr>
          <a:xfrm>
            <a:off x="6058258" y="1569284"/>
            <a:ext cx="5940000" cy="3600000"/>
          </a:xfrm>
        </p:spPr>
        <p:txBody>
          <a:bodyPr/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3"/>
          </p:nvPr>
        </p:nvSpPr>
        <p:spPr>
          <a:xfrm>
            <a:off x="92380" y="5170073"/>
            <a:ext cx="11905878" cy="739021"/>
          </a:xfrm>
        </p:spPr>
        <p:txBody>
          <a:bodyPr>
            <a:noAutofit/>
          </a:bodyPr>
          <a:lstStyle>
            <a:lvl1pPr marL="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 algn="just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4"/>
            <a:endParaRPr lang="es-CO" dirty="0"/>
          </a:p>
        </p:txBody>
      </p:sp>
      <p:sp>
        <p:nvSpPr>
          <p:cNvPr id="8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4897218" y="6622419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s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  <p:sp>
        <p:nvSpPr>
          <p:cNvPr id="10" name="Marcador fecha corte"/>
          <p:cNvSpPr>
            <a:spLocks noGrp="1"/>
          </p:cNvSpPr>
          <p:nvPr>
            <p:ph type="body" sz="quarter" idx="22"/>
          </p:nvPr>
        </p:nvSpPr>
        <p:spPr>
          <a:xfrm>
            <a:off x="4897218" y="6435673"/>
            <a:ext cx="2248045" cy="27463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s-CO" sz="1000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lvl="0" indent="-342900" algn="ctr"/>
            <a:endParaRPr lang="es-CO" dirty="0"/>
          </a:p>
        </p:txBody>
      </p:sp>
      <p:sp>
        <p:nvSpPr>
          <p:cNvPr id="6" name="Notas"/>
          <p:cNvSpPr>
            <a:spLocks noGrp="1"/>
          </p:cNvSpPr>
          <p:nvPr>
            <p:ph type="body" sz="quarter" idx="23"/>
          </p:nvPr>
        </p:nvSpPr>
        <p:spPr>
          <a:xfrm>
            <a:off x="100701" y="5934553"/>
            <a:ext cx="11906250" cy="52705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052874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CC06B5-B6F9-5247-ADF1-D41B1E258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5BBBFB-7000-9249-9A49-3DC1053B8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98616C7-DFF2-484F-90CE-2F81FE876F49}"/>
              </a:ext>
            </a:extLst>
          </p:cNvPr>
          <p:cNvSpPr/>
          <p:nvPr userDrawn="1"/>
        </p:nvSpPr>
        <p:spPr>
          <a:xfrm flipV="1">
            <a:off x="0" y="6673348"/>
            <a:ext cx="12192000" cy="184649"/>
          </a:xfrm>
          <a:prstGeom prst="rect">
            <a:avLst/>
          </a:prstGeom>
          <a:solidFill>
            <a:srgbClr val="44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9" name="Marcador de número de diapositiva 3">
            <a:extLst>
              <a:ext uri="{FF2B5EF4-FFF2-40B4-BE49-F238E27FC236}">
                <a16:creationId xmlns:a16="http://schemas.microsoft.com/office/drawing/2014/main" id="{84AA1F61-0474-774A-9797-8CAB04714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6163" y="63576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7B7A483B-CFA5-2D45-B147-12E41216E0F0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10" name="Imagen 9" descr="rgb para ppt-06.png">
            <a:extLst>
              <a:ext uri="{FF2B5EF4-FFF2-40B4-BE49-F238E27FC236}">
                <a16:creationId xmlns:a16="http://schemas.microsoft.com/office/drawing/2014/main" id="{FA48D953-9AA4-964A-A68C-9CD07970E1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536" y="6384481"/>
            <a:ext cx="620985" cy="31149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23562B8-DCFD-534A-A3DC-5A2B1B5D62E5}"/>
              </a:ext>
            </a:extLst>
          </p:cNvPr>
          <p:cNvSpPr txBox="1"/>
          <p:nvPr userDrawn="1"/>
        </p:nvSpPr>
        <p:spPr>
          <a:xfrm>
            <a:off x="0" y="6642355"/>
            <a:ext cx="4730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CO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los derechos reservados para XM S.A. E.S.P.</a:t>
            </a:r>
          </a:p>
        </p:txBody>
      </p:sp>
    </p:spTree>
    <p:extLst>
      <p:ext uri="{BB962C8B-B14F-4D97-AF65-F5344CB8AC3E}">
        <p14:creationId xmlns:p14="http://schemas.microsoft.com/office/powerpoint/2010/main" val="19517913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0F0920-F8F7-354D-9DFA-C441C412A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3E7AB2-9BE6-4A40-B004-D0553D0FE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55B61D-5C6C-2C40-A566-F5119180F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F1C5B6C-4759-C341-971A-C8ABF6D1920E}"/>
              </a:ext>
            </a:extLst>
          </p:cNvPr>
          <p:cNvSpPr/>
          <p:nvPr userDrawn="1"/>
        </p:nvSpPr>
        <p:spPr>
          <a:xfrm flipV="1">
            <a:off x="0" y="6673348"/>
            <a:ext cx="12192000" cy="184649"/>
          </a:xfrm>
          <a:prstGeom prst="rect">
            <a:avLst/>
          </a:prstGeom>
          <a:solidFill>
            <a:srgbClr val="44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Marcador de número de diapositiva 3">
            <a:extLst>
              <a:ext uri="{FF2B5EF4-FFF2-40B4-BE49-F238E27FC236}">
                <a16:creationId xmlns:a16="http://schemas.microsoft.com/office/drawing/2014/main" id="{F0F3A37B-972E-4841-8793-FF74F613E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6163" y="63576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7B7A483B-CFA5-2D45-B147-12E41216E0F0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1" name="Imagen 10" descr="rgb para ppt-06.png">
            <a:extLst>
              <a:ext uri="{FF2B5EF4-FFF2-40B4-BE49-F238E27FC236}">
                <a16:creationId xmlns:a16="http://schemas.microsoft.com/office/drawing/2014/main" id="{16635558-88BE-9E4E-B3AF-2E3610FE1A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536" y="6384481"/>
            <a:ext cx="620985" cy="31149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5BFB925-3AC8-0049-BDAF-F16F6C7B544A}"/>
              </a:ext>
            </a:extLst>
          </p:cNvPr>
          <p:cNvSpPr txBox="1"/>
          <p:nvPr userDrawn="1"/>
        </p:nvSpPr>
        <p:spPr>
          <a:xfrm>
            <a:off x="0" y="6642355"/>
            <a:ext cx="4730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los derechos reservados para XM S.A. E.S.P.</a:t>
            </a:r>
          </a:p>
        </p:txBody>
      </p:sp>
    </p:spTree>
    <p:extLst>
      <p:ext uri="{BB962C8B-B14F-4D97-AF65-F5344CB8AC3E}">
        <p14:creationId xmlns:p14="http://schemas.microsoft.com/office/powerpoint/2010/main" val="418699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D9B1D30-F73E-4D42-B0D0-3928CF7375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04178" y="2843529"/>
            <a:ext cx="6435372" cy="35911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algn="just">
              <a:defRPr sz="1600">
                <a:solidFill>
                  <a:schemeClr val="tx1"/>
                </a:solidFill>
                <a:latin typeface="Nunito" panose="00000500000000000000" pitchFamily="2" charset="0"/>
              </a:defRPr>
            </a:lvl1pPr>
            <a:lvl2pPr>
              <a:defRPr>
                <a:solidFill>
                  <a:srgbClr val="45199E"/>
                </a:solidFill>
              </a:defRPr>
            </a:lvl2pPr>
            <a:lvl3pPr>
              <a:defRPr>
                <a:solidFill>
                  <a:srgbClr val="45199E"/>
                </a:solidFill>
              </a:defRPr>
            </a:lvl3pPr>
            <a:lvl4pPr>
              <a:defRPr>
                <a:solidFill>
                  <a:srgbClr val="45199E"/>
                </a:solidFill>
              </a:defRPr>
            </a:lvl4pPr>
            <a:lvl5pPr>
              <a:defRPr>
                <a:solidFill>
                  <a:srgbClr val="45199E"/>
                </a:solidFill>
              </a:defRPr>
            </a:lvl5pPr>
          </a:lstStyle>
          <a:p>
            <a:r>
              <a:rPr lang="en-US" dirty="0" err="1"/>
              <a:t>Cuerpo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. </a:t>
            </a:r>
            <a:r>
              <a:rPr lang="it-IT" sz="1600" dirty="0" err="1"/>
              <a:t>Lorem</a:t>
            </a:r>
            <a:r>
              <a:rPr lang="it-IT" sz="1600" dirty="0"/>
              <a:t> </a:t>
            </a:r>
            <a:r>
              <a:rPr lang="it-IT" sz="1600" dirty="0" err="1"/>
              <a:t>ipsum</a:t>
            </a:r>
            <a:r>
              <a:rPr lang="it-IT" sz="1600" dirty="0"/>
              <a:t> </a:t>
            </a:r>
            <a:r>
              <a:rPr lang="it-IT" sz="1600" dirty="0" err="1"/>
              <a:t>dolor</a:t>
            </a:r>
            <a:r>
              <a:rPr lang="it-IT" sz="1600" dirty="0"/>
              <a:t> </a:t>
            </a:r>
            <a:r>
              <a:rPr lang="it-IT" sz="1600" dirty="0" err="1"/>
              <a:t>sit</a:t>
            </a:r>
            <a:r>
              <a:rPr lang="it-IT" sz="1600" dirty="0"/>
              <a:t> </a:t>
            </a:r>
            <a:r>
              <a:rPr lang="it-IT" sz="1600" dirty="0" err="1"/>
              <a:t>amet</a:t>
            </a:r>
            <a:r>
              <a:rPr lang="it-IT" sz="1600" dirty="0"/>
              <a:t>, </a:t>
            </a:r>
            <a:r>
              <a:rPr lang="it-IT" sz="1600" dirty="0" err="1"/>
              <a:t>consectetur</a:t>
            </a:r>
            <a:r>
              <a:rPr lang="it-IT" sz="1600" dirty="0"/>
              <a:t> </a:t>
            </a:r>
            <a:r>
              <a:rPr lang="it-IT" sz="1600" dirty="0" err="1"/>
              <a:t>adipiscing</a:t>
            </a:r>
            <a:r>
              <a:rPr lang="it-IT" sz="1600" dirty="0"/>
              <a:t> </a:t>
            </a:r>
            <a:r>
              <a:rPr lang="it-IT" sz="1600" dirty="0" err="1"/>
              <a:t>elit</a:t>
            </a:r>
            <a:r>
              <a:rPr lang="it-IT" sz="1600" dirty="0"/>
              <a:t>. </a:t>
            </a:r>
            <a:r>
              <a:rPr lang="it-IT" sz="1600" dirty="0" err="1"/>
              <a:t>Praesent</a:t>
            </a:r>
            <a:r>
              <a:rPr lang="it-IT" sz="1600" dirty="0"/>
              <a:t> </a:t>
            </a:r>
            <a:r>
              <a:rPr lang="it-IT" sz="1600" dirty="0" err="1"/>
              <a:t>eget</a:t>
            </a:r>
            <a:r>
              <a:rPr lang="it-IT" sz="1600" dirty="0"/>
              <a:t> </a:t>
            </a:r>
            <a:r>
              <a:rPr lang="it-IT" sz="1600" dirty="0" err="1"/>
              <a:t>pellentesque</a:t>
            </a:r>
            <a:r>
              <a:rPr lang="it-IT" sz="1600" dirty="0"/>
              <a:t> </a:t>
            </a:r>
            <a:r>
              <a:rPr lang="it-IT" sz="1600" dirty="0" err="1"/>
              <a:t>lacus</a:t>
            </a:r>
            <a:r>
              <a:rPr lang="it-IT" sz="1600" dirty="0"/>
              <a:t>. </a:t>
            </a:r>
            <a:r>
              <a:rPr lang="it-IT" sz="1600" dirty="0" err="1"/>
              <a:t>Aliquam</a:t>
            </a:r>
            <a:r>
              <a:rPr lang="it-IT" sz="1600" dirty="0"/>
              <a:t> </a:t>
            </a:r>
            <a:r>
              <a:rPr lang="it-IT" sz="1600" dirty="0" err="1"/>
              <a:t>erat</a:t>
            </a:r>
            <a:r>
              <a:rPr lang="it-IT" sz="1600" dirty="0"/>
              <a:t> </a:t>
            </a:r>
            <a:r>
              <a:rPr lang="it-IT" sz="1600" dirty="0" err="1"/>
              <a:t>volutpat</a:t>
            </a:r>
            <a:r>
              <a:rPr lang="it-IT" sz="1600" dirty="0"/>
              <a:t>. </a:t>
            </a:r>
            <a:r>
              <a:rPr lang="it-IT" sz="1600" dirty="0" err="1"/>
              <a:t>Aliquam</a:t>
            </a:r>
            <a:r>
              <a:rPr lang="it-IT" sz="1600" dirty="0"/>
              <a:t> </a:t>
            </a:r>
            <a:r>
              <a:rPr lang="it-IT" sz="1600" dirty="0" err="1"/>
              <a:t>rhoncus</a:t>
            </a:r>
            <a:r>
              <a:rPr lang="it-IT" sz="1600" dirty="0"/>
              <a:t> </a:t>
            </a:r>
            <a:r>
              <a:rPr lang="it-IT" sz="1600" dirty="0" err="1"/>
              <a:t>lorem</a:t>
            </a:r>
            <a:r>
              <a:rPr lang="it-IT" sz="1600" dirty="0"/>
              <a:t> </a:t>
            </a:r>
            <a:r>
              <a:rPr lang="it-IT" sz="1600" dirty="0" err="1"/>
              <a:t>maximus</a:t>
            </a:r>
            <a:r>
              <a:rPr lang="it-IT" sz="1600" dirty="0"/>
              <a:t> </a:t>
            </a:r>
            <a:r>
              <a:rPr lang="it-IT" sz="1600" dirty="0" err="1"/>
              <a:t>turpis</a:t>
            </a:r>
            <a:r>
              <a:rPr lang="it-IT" sz="1600" dirty="0"/>
              <a:t> </a:t>
            </a:r>
            <a:r>
              <a:rPr lang="it-IT" sz="1600" dirty="0" err="1"/>
              <a:t>pharetra</a:t>
            </a:r>
            <a:r>
              <a:rPr lang="it-IT" sz="1600" dirty="0"/>
              <a:t>, </a:t>
            </a:r>
            <a:r>
              <a:rPr lang="it-IT" sz="1600" dirty="0" err="1"/>
              <a:t>sed</a:t>
            </a:r>
            <a:r>
              <a:rPr lang="it-IT" sz="1600" dirty="0"/>
              <a:t> </a:t>
            </a:r>
            <a:r>
              <a:rPr lang="it-IT" sz="1600" dirty="0" err="1"/>
              <a:t>elementum</a:t>
            </a:r>
            <a:r>
              <a:rPr lang="it-IT" sz="1600" dirty="0"/>
              <a:t> </a:t>
            </a:r>
            <a:r>
              <a:rPr lang="it-IT" sz="1600" dirty="0" err="1"/>
              <a:t>dui</a:t>
            </a:r>
            <a:r>
              <a:rPr lang="it-IT" sz="1600" dirty="0"/>
              <a:t> </a:t>
            </a:r>
            <a:r>
              <a:rPr lang="it-IT" sz="1600" dirty="0" err="1"/>
              <a:t>rutrum</a:t>
            </a:r>
            <a:r>
              <a:rPr lang="it-IT" sz="1600" dirty="0"/>
              <a:t>. Cras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blandit</a:t>
            </a:r>
            <a:r>
              <a:rPr lang="it-IT" sz="1600" dirty="0"/>
              <a:t> </a:t>
            </a:r>
            <a:r>
              <a:rPr lang="it-IT" sz="1600" dirty="0" err="1"/>
              <a:t>erat</a:t>
            </a:r>
            <a:r>
              <a:rPr lang="it-IT" sz="1600" dirty="0"/>
              <a:t>. </a:t>
            </a:r>
            <a:r>
              <a:rPr lang="it-IT" sz="1600" dirty="0" err="1"/>
              <a:t>Maecenas</a:t>
            </a:r>
            <a:r>
              <a:rPr lang="it-IT" sz="1600" dirty="0"/>
              <a:t> </a:t>
            </a:r>
            <a:r>
              <a:rPr lang="it-IT" sz="1600" dirty="0" err="1"/>
              <a:t>pretium</a:t>
            </a:r>
            <a:r>
              <a:rPr lang="it-IT" sz="1600" dirty="0"/>
              <a:t> </a:t>
            </a:r>
            <a:r>
              <a:rPr lang="it-IT" sz="1600" dirty="0" err="1"/>
              <a:t>lacus</a:t>
            </a:r>
            <a:r>
              <a:rPr lang="it-IT" sz="1600" dirty="0"/>
              <a:t> </a:t>
            </a:r>
            <a:r>
              <a:rPr lang="it-IT" sz="1600" dirty="0" err="1"/>
              <a:t>quis</a:t>
            </a:r>
            <a:r>
              <a:rPr lang="it-IT" sz="1600" dirty="0"/>
              <a:t> </a:t>
            </a:r>
            <a:r>
              <a:rPr lang="it-IT" sz="1600" dirty="0" err="1"/>
              <a:t>sem</a:t>
            </a:r>
            <a:r>
              <a:rPr lang="it-IT" sz="1600" dirty="0"/>
              <a:t> </a:t>
            </a:r>
            <a:r>
              <a:rPr lang="it-IT" sz="1600" dirty="0" err="1"/>
              <a:t>egestas</a:t>
            </a:r>
            <a:r>
              <a:rPr lang="it-IT" sz="1600" dirty="0"/>
              <a:t>, </a:t>
            </a:r>
            <a:r>
              <a:rPr lang="it-IT" sz="1600" dirty="0" err="1"/>
              <a:t>sit</a:t>
            </a:r>
            <a:r>
              <a:rPr lang="it-IT" sz="1600" dirty="0"/>
              <a:t> </a:t>
            </a:r>
            <a:r>
              <a:rPr lang="it-IT" sz="1600" dirty="0" err="1"/>
              <a:t>amet</a:t>
            </a:r>
            <a:r>
              <a:rPr lang="it-IT" sz="1600" dirty="0"/>
              <a:t> </a:t>
            </a:r>
            <a:r>
              <a:rPr lang="it-IT" sz="1600" dirty="0" err="1"/>
              <a:t>mollis</a:t>
            </a:r>
            <a:r>
              <a:rPr lang="it-IT" sz="1600" dirty="0"/>
              <a:t> ante </a:t>
            </a:r>
            <a:r>
              <a:rPr lang="it-IT" sz="1600" dirty="0" err="1"/>
              <a:t>sagittis</a:t>
            </a:r>
            <a:r>
              <a:rPr lang="it-IT" sz="1600" dirty="0"/>
              <a:t>. </a:t>
            </a:r>
            <a:r>
              <a:rPr lang="it-IT" sz="1600" dirty="0" err="1"/>
              <a:t>Nam</a:t>
            </a:r>
            <a:r>
              <a:rPr lang="it-IT" sz="1600" dirty="0"/>
              <a:t> id </a:t>
            </a:r>
            <a:r>
              <a:rPr lang="it-IT" sz="1600" dirty="0" err="1"/>
              <a:t>nisi</a:t>
            </a:r>
            <a:r>
              <a:rPr lang="it-IT" sz="1600" dirty="0"/>
              <a:t> </a:t>
            </a:r>
            <a:r>
              <a:rPr lang="it-IT" sz="1600" dirty="0" err="1"/>
              <a:t>dignissim</a:t>
            </a:r>
            <a:r>
              <a:rPr lang="it-IT" sz="1600" dirty="0"/>
              <a:t>, </a:t>
            </a:r>
            <a:r>
              <a:rPr lang="it-IT" sz="1600" dirty="0" err="1"/>
              <a:t>tristique</a:t>
            </a:r>
            <a:r>
              <a:rPr lang="it-IT" sz="1600" dirty="0"/>
              <a:t> est et, </a:t>
            </a:r>
            <a:r>
              <a:rPr lang="it-IT" sz="1600" dirty="0" err="1"/>
              <a:t>fermentum</a:t>
            </a:r>
            <a:r>
              <a:rPr lang="it-IT" sz="1600" dirty="0"/>
              <a:t> </a:t>
            </a:r>
            <a:r>
              <a:rPr lang="it-IT" sz="1600" dirty="0" err="1"/>
              <a:t>sem</a:t>
            </a:r>
            <a:r>
              <a:rPr lang="it-IT" sz="1600" dirty="0"/>
              <a:t>. Morbi in </a:t>
            </a:r>
            <a:r>
              <a:rPr lang="it-IT" sz="1600" dirty="0" err="1"/>
              <a:t>mauris</a:t>
            </a:r>
            <a:r>
              <a:rPr lang="it-IT" sz="1600" dirty="0"/>
              <a:t> </a:t>
            </a:r>
            <a:r>
              <a:rPr lang="it-IT" sz="1600" dirty="0" err="1"/>
              <a:t>lectus</a:t>
            </a:r>
            <a:r>
              <a:rPr lang="it-IT" sz="1600" dirty="0"/>
              <a:t>. </a:t>
            </a:r>
            <a:r>
              <a:rPr lang="it-IT" sz="1600" dirty="0" err="1"/>
              <a:t>Fusce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facilisis</a:t>
            </a:r>
            <a:r>
              <a:rPr lang="it-IT" sz="1600" dirty="0"/>
              <a:t> </a:t>
            </a:r>
            <a:r>
              <a:rPr lang="it-IT" sz="1600" dirty="0" err="1"/>
              <a:t>tortor</a:t>
            </a:r>
            <a:r>
              <a:rPr lang="it-IT" sz="1600" dirty="0"/>
              <a:t>.</a:t>
            </a:r>
          </a:p>
          <a:p>
            <a:endParaRPr lang="it-IT" sz="1600" dirty="0"/>
          </a:p>
          <a:p>
            <a:r>
              <a:rPr lang="it-IT" sz="1600" dirty="0"/>
              <a:t> </a:t>
            </a:r>
            <a:r>
              <a:rPr lang="it-IT" sz="1600" dirty="0" err="1"/>
              <a:t>Etiam</a:t>
            </a:r>
            <a:r>
              <a:rPr lang="it-IT" sz="1600" dirty="0"/>
              <a:t> </a:t>
            </a:r>
            <a:r>
              <a:rPr lang="it-IT" sz="1600" dirty="0" err="1"/>
              <a:t>pharetra</a:t>
            </a:r>
            <a:r>
              <a:rPr lang="it-IT" sz="1600" dirty="0"/>
              <a:t> </a:t>
            </a:r>
            <a:r>
              <a:rPr lang="it-IT" sz="1600" dirty="0" err="1"/>
              <a:t>aliquet</a:t>
            </a:r>
            <a:r>
              <a:rPr lang="it-IT" sz="1600" dirty="0"/>
              <a:t> </a:t>
            </a:r>
            <a:r>
              <a:rPr lang="it-IT" sz="1600" dirty="0" err="1"/>
              <a:t>dictum</a:t>
            </a:r>
            <a:r>
              <a:rPr lang="it-IT" sz="1600" dirty="0"/>
              <a:t>. In </a:t>
            </a:r>
            <a:r>
              <a:rPr lang="it-IT" sz="1600" dirty="0" err="1"/>
              <a:t>hac</a:t>
            </a:r>
            <a:r>
              <a:rPr lang="it-IT" sz="1600" dirty="0"/>
              <a:t> </a:t>
            </a:r>
            <a:r>
              <a:rPr lang="it-IT" sz="1600" dirty="0" err="1"/>
              <a:t>habitasse</a:t>
            </a:r>
            <a:r>
              <a:rPr lang="it-IT" sz="1600" dirty="0"/>
              <a:t> platea </a:t>
            </a:r>
            <a:r>
              <a:rPr lang="it-IT" sz="1600" dirty="0" err="1"/>
              <a:t>dictumst</a:t>
            </a:r>
            <a:r>
              <a:rPr lang="it-IT" sz="1600" dirty="0"/>
              <a:t>. </a:t>
            </a:r>
            <a:r>
              <a:rPr lang="it-IT" sz="1600" dirty="0" err="1"/>
              <a:t>Quisque</a:t>
            </a:r>
            <a:r>
              <a:rPr lang="it-IT" sz="1600" dirty="0"/>
              <a:t> </a:t>
            </a:r>
            <a:r>
              <a:rPr lang="it-IT" sz="1600" dirty="0" err="1"/>
              <a:t>sem</a:t>
            </a:r>
            <a:r>
              <a:rPr lang="it-IT" sz="1600" dirty="0"/>
              <a:t> </a:t>
            </a:r>
            <a:r>
              <a:rPr lang="it-IT" sz="1600" dirty="0" err="1"/>
              <a:t>tortor</a:t>
            </a:r>
            <a:r>
              <a:rPr lang="it-IT" sz="1600" dirty="0"/>
              <a:t>, </a:t>
            </a:r>
            <a:r>
              <a:rPr lang="it-IT" sz="1600" dirty="0" err="1"/>
              <a:t>malesuada</a:t>
            </a:r>
            <a:r>
              <a:rPr lang="it-IT" sz="1600" dirty="0"/>
              <a:t> </a:t>
            </a:r>
            <a:r>
              <a:rPr lang="it-IT" sz="1600" dirty="0" err="1"/>
              <a:t>eu</a:t>
            </a:r>
            <a:r>
              <a:rPr lang="it-IT" sz="1600" dirty="0"/>
              <a:t> cursus </a:t>
            </a:r>
            <a:r>
              <a:rPr lang="it-IT" sz="1600" dirty="0" err="1"/>
              <a:t>nec</a:t>
            </a:r>
            <a:r>
              <a:rPr lang="it-IT" sz="1600" dirty="0"/>
              <a:t>, </a:t>
            </a:r>
            <a:r>
              <a:rPr lang="it-IT" sz="1600" dirty="0" err="1"/>
              <a:t>pellentesque</a:t>
            </a:r>
            <a:r>
              <a:rPr lang="it-IT" sz="1600" dirty="0"/>
              <a:t> </a:t>
            </a:r>
            <a:r>
              <a:rPr lang="it-IT" sz="1600" dirty="0" err="1"/>
              <a:t>nec</a:t>
            </a:r>
            <a:r>
              <a:rPr lang="it-IT" sz="1600" dirty="0"/>
              <a:t> </a:t>
            </a:r>
            <a:r>
              <a:rPr lang="it-IT" sz="1600" dirty="0" err="1"/>
              <a:t>erat</a:t>
            </a:r>
            <a:r>
              <a:rPr lang="it-IT" sz="1600" dirty="0"/>
              <a:t>. </a:t>
            </a:r>
            <a:r>
              <a:rPr lang="it-IT" sz="1600" dirty="0" err="1"/>
              <a:t>Suspendisse</a:t>
            </a:r>
            <a:r>
              <a:rPr lang="it-IT" sz="1600" dirty="0"/>
              <a:t> </a:t>
            </a:r>
            <a:r>
              <a:rPr lang="it-IT" sz="1600" dirty="0" err="1"/>
              <a:t>sit</a:t>
            </a:r>
            <a:r>
              <a:rPr lang="it-IT" sz="1600" dirty="0"/>
              <a:t> </a:t>
            </a:r>
            <a:r>
              <a:rPr lang="it-IT" sz="1600" dirty="0" err="1"/>
              <a:t>amet</a:t>
            </a:r>
            <a:r>
              <a:rPr lang="it-IT" sz="1600" dirty="0"/>
              <a:t> viverra </a:t>
            </a:r>
            <a:r>
              <a:rPr lang="it-IT" sz="1600" dirty="0" err="1"/>
              <a:t>metus</a:t>
            </a:r>
            <a:r>
              <a:rPr lang="it-IT" sz="1600" dirty="0"/>
              <a:t>, </a:t>
            </a:r>
            <a:r>
              <a:rPr lang="it-IT" sz="1600" dirty="0" err="1"/>
              <a:t>eget</a:t>
            </a:r>
            <a:r>
              <a:rPr lang="it-IT" sz="1600" dirty="0"/>
              <a:t> </a:t>
            </a:r>
            <a:r>
              <a:rPr lang="it-IT" sz="1600" dirty="0" err="1"/>
              <a:t>rhoncus</a:t>
            </a:r>
            <a:r>
              <a:rPr lang="it-IT" sz="1600" dirty="0"/>
              <a:t> eros.</a:t>
            </a:r>
            <a:endParaRPr lang="es-ES" sz="1600" dirty="0"/>
          </a:p>
          <a:p>
            <a:pPr lvl="0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1D15-21AF-7B44-BC10-E26705DF0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160" y="5270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5199E"/>
                </a:solidFill>
                <a:latin typeface="Nunito" panose="00000500000000000000" pitchFamily="2" charset="0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z="1100" b="1" spc="40" dirty="0">
                <a:cs typeface="Arial"/>
              </a:rPr>
              <a:t>Título ppt</a:t>
            </a:r>
            <a:endParaRPr lang="en-US" dirty="0">
              <a:cs typeface="Calibri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6DADE2A-A5F6-694D-A6D1-7A3B9AA08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4178" y="1616392"/>
            <a:ext cx="6435372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 b="1">
                <a:solidFill>
                  <a:srgbClr val="F86D26"/>
                </a:solidFill>
                <a:latin typeface="Nunito" panose="00000500000000000000" pitchFamily="2" charset="0"/>
              </a:defRPr>
            </a:lvl1pPr>
          </a:lstStyle>
          <a:p>
            <a:r>
              <a:rPr lang="en-US" dirty="0" err="1"/>
              <a:t>Escriba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el </a:t>
            </a:r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2B98904-2FEC-1C4B-9273-31AFDAEF8E7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04178" y="2220188"/>
            <a:ext cx="6435372" cy="52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rgbClr val="45199E"/>
                </a:solidFill>
                <a:latin typeface="Nunito" panose="00000500000000000000" pitchFamily="2" charset="0"/>
              </a:defRPr>
            </a:lvl1pPr>
          </a:lstStyle>
          <a:p>
            <a:pPr lvl="0"/>
            <a:r>
              <a:rPr lang="en-US" dirty="0" err="1"/>
              <a:t>Escriba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el </a:t>
            </a:r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34" name="Title Placeholder 1">
            <a:extLst>
              <a:ext uri="{FF2B5EF4-FFF2-40B4-BE49-F238E27FC236}">
                <a16:creationId xmlns:a16="http://schemas.microsoft.com/office/drawing/2014/main" id="{DBD9100B-6DF0-F94E-8718-9A10D7C1359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4110610" y="3494190"/>
            <a:ext cx="1370964" cy="36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86D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57"/>
      </p:ext>
    </p:extLst>
  </p:cSld>
  <p:clrMapOvr>
    <a:masterClrMapping/>
  </p:clrMapOvr>
  <p:transition spd="slow">
    <p:push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F50DD6-757E-47E1-93AE-9C02959034E1}" type="datetimeFigureOut">
              <a:rPr lang="es-CO" smtClean="0"/>
              <a:t>2/02/2021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534684-11CF-400C-93C9-FA9A4FD7AF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47687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F50DD6-757E-47E1-93AE-9C02959034E1}" type="datetimeFigureOut">
              <a:rPr lang="es-CO" smtClean="0"/>
              <a:t>2/02/2021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534684-11CF-400C-93C9-FA9A4FD7AF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38537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F50DD6-757E-47E1-93AE-9C02959034E1}" type="datetimeFigureOut">
              <a:rPr lang="es-CO" smtClean="0"/>
              <a:t>2/02/2021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534684-11CF-400C-93C9-FA9A4FD7AF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17824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F50DD6-757E-47E1-93AE-9C02959034E1}" type="datetimeFigureOut">
              <a:rPr lang="es-CO" smtClean="0"/>
              <a:t>2/02/2021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534684-11CF-400C-93C9-FA9A4FD7AF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705720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F50DD6-757E-47E1-93AE-9C02959034E1}" type="datetimeFigureOut">
              <a:rPr lang="es-CO" smtClean="0"/>
              <a:t>2/02/2021</a:t>
            </a:fld>
            <a:endParaRPr lang="es-CO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534684-11CF-400C-93C9-FA9A4FD7AF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880793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F50DD6-757E-47E1-93AE-9C02959034E1}" type="datetimeFigureOut">
              <a:rPr lang="es-CO" smtClean="0"/>
              <a:t>2/02/2021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534684-11CF-400C-93C9-FA9A4FD7AF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84201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F50DD6-757E-47E1-93AE-9C02959034E1}" type="datetimeFigureOut">
              <a:rPr lang="es-CO" smtClean="0"/>
              <a:t>2/02/2021</a:t>
            </a:fld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534684-11CF-400C-93C9-FA9A4FD7AF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155362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F50DD6-757E-47E1-93AE-9C02959034E1}" type="datetimeFigureOut">
              <a:rPr lang="es-CO" smtClean="0"/>
              <a:t>2/02/2021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534684-11CF-400C-93C9-FA9A4FD7AF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803205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F50DD6-757E-47E1-93AE-9C02959034E1}" type="datetimeFigureOut">
              <a:rPr lang="es-CO" smtClean="0"/>
              <a:t>2/02/2021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534684-11CF-400C-93C9-FA9A4FD7AF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80185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F50DD6-757E-47E1-93AE-9C02959034E1}" type="datetimeFigureOut">
              <a:rPr lang="es-CO" smtClean="0"/>
              <a:t>2/02/2021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534684-11CF-400C-93C9-FA9A4FD7AF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09309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D9B1D30-F73E-4D42-B0D0-3928CF7375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04178" y="2843529"/>
            <a:ext cx="6435372" cy="35911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algn="just">
              <a:defRPr sz="1600">
                <a:solidFill>
                  <a:schemeClr val="tx1"/>
                </a:solidFill>
                <a:latin typeface="Nunito" panose="00000500000000000000" pitchFamily="2" charset="0"/>
              </a:defRPr>
            </a:lvl1pPr>
            <a:lvl2pPr>
              <a:defRPr>
                <a:solidFill>
                  <a:srgbClr val="45199E"/>
                </a:solidFill>
              </a:defRPr>
            </a:lvl2pPr>
            <a:lvl3pPr>
              <a:defRPr>
                <a:solidFill>
                  <a:srgbClr val="45199E"/>
                </a:solidFill>
              </a:defRPr>
            </a:lvl3pPr>
            <a:lvl4pPr>
              <a:defRPr>
                <a:solidFill>
                  <a:srgbClr val="45199E"/>
                </a:solidFill>
              </a:defRPr>
            </a:lvl4pPr>
            <a:lvl5pPr>
              <a:defRPr>
                <a:solidFill>
                  <a:srgbClr val="45199E"/>
                </a:solidFill>
              </a:defRPr>
            </a:lvl5pPr>
          </a:lstStyle>
          <a:p>
            <a:r>
              <a:rPr lang="en-US" dirty="0" err="1"/>
              <a:t>Cuerpo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. </a:t>
            </a:r>
            <a:r>
              <a:rPr lang="it-IT" sz="1600" dirty="0" err="1"/>
              <a:t>Lorem</a:t>
            </a:r>
            <a:r>
              <a:rPr lang="it-IT" sz="1600" dirty="0"/>
              <a:t> </a:t>
            </a:r>
            <a:r>
              <a:rPr lang="it-IT" sz="1600" dirty="0" err="1"/>
              <a:t>ipsum</a:t>
            </a:r>
            <a:r>
              <a:rPr lang="it-IT" sz="1600" dirty="0"/>
              <a:t> </a:t>
            </a:r>
            <a:r>
              <a:rPr lang="it-IT" sz="1600" dirty="0" err="1"/>
              <a:t>dolor</a:t>
            </a:r>
            <a:r>
              <a:rPr lang="it-IT" sz="1600" dirty="0"/>
              <a:t> </a:t>
            </a:r>
            <a:r>
              <a:rPr lang="it-IT" sz="1600" dirty="0" err="1"/>
              <a:t>sit</a:t>
            </a:r>
            <a:r>
              <a:rPr lang="it-IT" sz="1600" dirty="0"/>
              <a:t> </a:t>
            </a:r>
            <a:r>
              <a:rPr lang="it-IT" sz="1600" dirty="0" err="1"/>
              <a:t>amet</a:t>
            </a:r>
            <a:r>
              <a:rPr lang="it-IT" sz="1600" dirty="0"/>
              <a:t>, </a:t>
            </a:r>
            <a:r>
              <a:rPr lang="it-IT" sz="1600" dirty="0" err="1"/>
              <a:t>consectetur</a:t>
            </a:r>
            <a:r>
              <a:rPr lang="it-IT" sz="1600" dirty="0"/>
              <a:t> </a:t>
            </a:r>
            <a:r>
              <a:rPr lang="it-IT" sz="1600" dirty="0" err="1"/>
              <a:t>adipiscing</a:t>
            </a:r>
            <a:r>
              <a:rPr lang="it-IT" sz="1600" dirty="0"/>
              <a:t> </a:t>
            </a:r>
            <a:r>
              <a:rPr lang="it-IT" sz="1600" dirty="0" err="1"/>
              <a:t>elit</a:t>
            </a:r>
            <a:r>
              <a:rPr lang="it-IT" sz="1600" dirty="0"/>
              <a:t>. </a:t>
            </a:r>
            <a:r>
              <a:rPr lang="it-IT" sz="1600" dirty="0" err="1"/>
              <a:t>Praesent</a:t>
            </a:r>
            <a:r>
              <a:rPr lang="it-IT" sz="1600" dirty="0"/>
              <a:t> </a:t>
            </a:r>
            <a:r>
              <a:rPr lang="it-IT" sz="1600" dirty="0" err="1"/>
              <a:t>eget</a:t>
            </a:r>
            <a:r>
              <a:rPr lang="it-IT" sz="1600" dirty="0"/>
              <a:t> </a:t>
            </a:r>
            <a:r>
              <a:rPr lang="it-IT" sz="1600" dirty="0" err="1"/>
              <a:t>pellentesque</a:t>
            </a:r>
            <a:r>
              <a:rPr lang="it-IT" sz="1600" dirty="0"/>
              <a:t> </a:t>
            </a:r>
            <a:r>
              <a:rPr lang="it-IT" sz="1600" dirty="0" err="1"/>
              <a:t>lacus</a:t>
            </a:r>
            <a:r>
              <a:rPr lang="it-IT" sz="1600" dirty="0"/>
              <a:t>. </a:t>
            </a:r>
            <a:r>
              <a:rPr lang="it-IT" sz="1600" dirty="0" err="1"/>
              <a:t>Aliquam</a:t>
            </a:r>
            <a:r>
              <a:rPr lang="it-IT" sz="1600" dirty="0"/>
              <a:t> </a:t>
            </a:r>
            <a:r>
              <a:rPr lang="it-IT" sz="1600" dirty="0" err="1"/>
              <a:t>erat</a:t>
            </a:r>
            <a:r>
              <a:rPr lang="it-IT" sz="1600" dirty="0"/>
              <a:t> </a:t>
            </a:r>
            <a:r>
              <a:rPr lang="it-IT" sz="1600" dirty="0" err="1"/>
              <a:t>volutpat</a:t>
            </a:r>
            <a:r>
              <a:rPr lang="it-IT" sz="1600" dirty="0"/>
              <a:t>. </a:t>
            </a:r>
            <a:r>
              <a:rPr lang="it-IT" sz="1600" dirty="0" err="1"/>
              <a:t>Aliquam</a:t>
            </a:r>
            <a:r>
              <a:rPr lang="it-IT" sz="1600" dirty="0"/>
              <a:t> </a:t>
            </a:r>
            <a:r>
              <a:rPr lang="it-IT" sz="1600" dirty="0" err="1"/>
              <a:t>rhoncus</a:t>
            </a:r>
            <a:r>
              <a:rPr lang="it-IT" sz="1600" dirty="0"/>
              <a:t> </a:t>
            </a:r>
            <a:r>
              <a:rPr lang="it-IT" sz="1600" dirty="0" err="1"/>
              <a:t>lorem</a:t>
            </a:r>
            <a:r>
              <a:rPr lang="it-IT" sz="1600" dirty="0"/>
              <a:t> </a:t>
            </a:r>
            <a:r>
              <a:rPr lang="it-IT" sz="1600" dirty="0" err="1"/>
              <a:t>maximus</a:t>
            </a:r>
            <a:r>
              <a:rPr lang="it-IT" sz="1600" dirty="0"/>
              <a:t> </a:t>
            </a:r>
            <a:r>
              <a:rPr lang="it-IT" sz="1600" dirty="0" err="1"/>
              <a:t>turpis</a:t>
            </a:r>
            <a:r>
              <a:rPr lang="it-IT" sz="1600" dirty="0"/>
              <a:t> </a:t>
            </a:r>
            <a:r>
              <a:rPr lang="it-IT" sz="1600" dirty="0" err="1"/>
              <a:t>pharetra</a:t>
            </a:r>
            <a:r>
              <a:rPr lang="it-IT" sz="1600" dirty="0"/>
              <a:t>, </a:t>
            </a:r>
            <a:r>
              <a:rPr lang="it-IT" sz="1600" dirty="0" err="1"/>
              <a:t>sed</a:t>
            </a:r>
            <a:r>
              <a:rPr lang="it-IT" sz="1600" dirty="0"/>
              <a:t> </a:t>
            </a:r>
            <a:r>
              <a:rPr lang="it-IT" sz="1600" dirty="0" err="1"/>
              <a:t>elementum</a:t>
            </a:r>
            <a:r>
              <a:rPr lang="it-IT" sz="1600" dirty="0"/>
              <a:t> </a:t>
            </a:r>
            <a:r>
              <a:rPr lang="it-IT" sz="1600" dirty="0" err="1"/>
              <a:t>dui</a:t>
            </a:r>
            <a:r>
              <a:rPr lang="it-IT" sz="1600" dirty="0"/>
              <a:t> </a:t>
            </a:r>
            <a:r>
              <a:rPr lang="it-IT" sz="1600" dirty="0" err="1"/>
              <a:t>rutrum</a:t>
            </a:r>
            <a:r>
              <a:rPr lang="it-IT" sz="1600" dirty="0"/>
              <a:t>. Cras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blandit</a:t>
            </a:r>
            <a:r>
              <a:rPr lang="it-IT" sz="1600" dirty="0"/>
              <a:t> </a:t>
            </a:r>
            <a:r>
              <a:rPr lang="it-IT" sz="1600" dirty="0" err="1"/>
              <a:t>erat</a:t>
            </a:r>
            <a:r>
              <a:rPr lang="it-IT" sz="1600" dirty="0"/>
              <a:t>. </a:t>
            </a:r>
            <a:r>
              <a:rPr lang="it-IT" sz="1600" dirty="0" err="1"/>
              <a:t>Maecenas</a:t>
            </a:r>
            <a:r>
              <a:rPr lang="it-IT" sz="1600" dirty="0"/>
              <a:t> </a:t>
            </a:r>
            <a:r>
              <a:rPr lang="it-IT" sz="1600" dirty="0" err="1"/>
              <a:t>pretium</a:t>
            </a:r>
            <a:r>
              <a:rPr lang="it-IT" sz="1600" dirty="0"/>
              <a:t> </a:t>
            </a:r>
            <a:r>
              <a:rPr lang="it-IT" sz="1600" dirty="0" err="1"/>
              <a:t>lacus</a:t>
            </a:r>
            <a:r>
              <a:rPr lang="it-IT" sz="1600" dirty="0"/>
              <a:t> </a:t>
            </a:r>
            <a:r>
              <a:rPr lang="it-IT" sz="1600" dirty="0" err="1"/>
              <a:t>quis</a:t>
            </a:r>
            <a:r>
              <a:rPr lang="it-IT" sz="1600" dirty="0"/>
              <a:t> </a:t>
            </a:r>
            <a:r>
              <a:rPr lang="it-IT" sz="1600" dirty="0" err="1"/>
              <a:t>sem</a:t>
            </a:r>
            <a:r>
              <a:rPr lang="it-IT" sz="1600" dirty="0"/>
              <a:t> </a:t>
            </a:r>
            <a:r>
              <a:rPr lang="it-IT" sz="1600" dirty="0" err="1"/>
              <a:t>egestas</a:t>
            </a:r>
            <a:r>
              <a:rPr lang="it-IT" sz="1600" dirty="0"/>
              <a:t>, </a:t>
            </a:r>
            <a:r>
              <a:rPr lang="it-IT" sz="1600" dirty="0" err="1"/>
              <a:t>sit</a:t>
            </a:r>
            <a:r>
              <a:rPr lang="it-IT" sz="1600" dirty="0"/>
              <a:t> </a:t>
            </a:r>
            <a:r>
              <a:rPr lang="it-IT" sz="1600" dirty="0" err="1"/>
              <a:t>amet</a:t>
            </a:r>
            <a:r>
              <a:rPr lang="it-IT" sz="1600" dirty="0"/>
              <a:t> </a:t>
            </a:r>
            <a:r>
              <a:rPr lang="it-IT" sz="1600" dirty="0" err="1"/>
              <a:t>mollis</a:t>
            </a:r>
            <a:r>
              <a:rPr lang="it-IT" sz="1600" dirty="0"/>
              <a:t> ante </a:t>
            </a:r>
            <a:r>
              <a:rPr lang="it-IT" sz="1600" dirty="0" err="1"/>
              <a:t>sagittis</a:t>
            </a:r>
            <a:r>
              <a:rPr lang="it-IT" sz="1600" dirty="0"/>
              <a:t>. </a:t>
            </a:r>
            <a:r>
              <a:rPr lang="it-IT" sz="1600" dirty="0" err="1"/>
              <a:t>Nam</a:t>
            </a:r>
            <a:r>
              <a:rPr lang="it-IT" sz="1600" dirty="0"/>
              <a:t> id </a:t>
            </a:r>
            <a:r>
              <a:rPr lang="it-IT" sz="1600" dirty="0" err="1"/>
              <a:t>nisi</a:t>
            </a:r>
            <a:r>
              <a:rPr lang="it-IT" sz="1600" dirty="0"/>
              <a:t> </a:t>
            </a:r>
            <a:r>
              <a:rPr lang="it-IT" sz="1600" dirty="0" err="1"/>
              <a:t>dignissim</a:t>
            </a:r>
            <a:r>
              <a:rPr lang="it-IT" sz="1600" dirty="0"/>
              <a:t>, </a:t>
            </a:r>
            <a:r>
              <a:rPr lang="it-IT" sz="1600" dirty="0" err="1"/>
              <a:t>tristique</a:t>
            </a:r>
            <a:r>
              <a:rPr lang="it-IT" sz="1600" dirty="0"/>
              <a:t> est et, </a:t>
            </a:r>
            <a:r>
              <a:rPr lang="it-IT" sz="1600" dirty="0" err="1"/>
              <a:t>fermentum</a:t>
            </a:r>
            <a:r>
              <a:rPr lang="it-IT" sz="1600" dirty="0"/>
              <a:t> </a:t>
            </a:r>
            <a:r>
              <a:rPr lang="it-IT" sz="1600" dirty="0" err="1"/>
              <a:t>sem</a:t>
            </a:r>
            <a:r>
              <a:rPr lang="it-IT" sz="1600" dirty="0"/>
              <a:t>. Morbi in </a:t>
            </a:r>
            <a:r>
              <a:rPr lang="it-IT" sz="1600" dirty="0" err="1"/>
              <a:t>mauris</a:t>
            </a:r>
            <a:r>
              <a:rPr lang="it-IT" sz="1600" dirty="0"/>
              <a:t> </a:t>
            </a:r>
            <a:r>
              <a:rPr lang="it-IT" sz="1600" dirty="0" err="1"/>
              <a:t>lectus</a:t>
            </a:r>
            <a:r>
              <a:rPr lang="it-IT" sz="1600" dirty="0"/>
              <a:t>. </a:t>
            </a:r>
            <a:r>
              <a:rPr lang="it-IT" sz="1600" dirty="0" err="1"/>
              <a:t>Fusce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facilisis</a:t>
            </a:r>
            <a:r>
              <a:rPr lang="it-IT" sz="1600" dirty="0"/>
              <a:t> </a:t>
            </a:r>
            <a:r>
              <a:rPr lang="it-IT" sz="1600" dirty="0" err="1"/>
              <a:t>tortor</a:t>
            </a:r>
            <a:r>
              <a:rPr lang="it-IT" sz="1600" dirty="0"/>
              <a:t>.</a:t>
            </a:r>
          </a:p>
          <a:p>
            <a:endParaRPr lang="it-IT" sz="1600" dirty="0"/>
          </a:p>
          <a:p>
            <a:r>
              <a:rPr lang="it-IT" sz="1600" dirty="0"/>
              <a:t> </a:t>
            </a:r>
            <a:r>
              <a:rPr lang="it-IT" sz="1600" dirty="0" err="1"/>
              <a:t>Etiam</a:t>
            </a:r>
            <a:r>
              <a:rPr lang="it-IT" sz="1600" dirty="0"/>
              <a:t> </a:t>
            </a:r>
            <a:r>
              <a:rPr lang="it-IT" sz="1600" dirty="0" err="1"/>
              <a:t>pharetra</a:t>
            </a:r>
            <a:r>
              <a:rPr lang="it-IT" sz="1600" dirty="0"/>
              <a:t> </a:t>
            </a:r>
            <a:r>
              <a:rPr lang="it-IT" sz="1600" dirty="0" err="1"/>
              <a:t>aliquet</a:t>
            </a:r>
            <a:r>
              <a:rPr lang="it-IT" sz="1600" dirty="0"/>
              <a:t> </a:t>
            </a:r>
            <a:r>
              <a:rPr lang="it-IT" sz="1600" dirty="0" err="1"/>
              <a:t>dictum</a:t>
            </a:r>
            <a:r>
              <a:rPr lang="it-IT" sz="1600" dirty="0"/>
              <a:t>. In </a:t>
            </a:r>
            <a:r>
              <a:rPr lang="it-IT" sz="1600" dirty="0" err="1"/>
              <a:t>hac</a:t>
            </a:r>
            <a:r>
              <a:rPr lang="it-IT" sz="1600" dirty="0"/>
              <a:t> </a:t>
            </a:r>
            <a:r>
              <a:rPr lang="it-IT" sz="1600" dirty="0" err="1"/>
              <a:t>habitasse</a:t>
            </a:r>
            <a:r>
              <a:rPr lang="it-IT" sz="1600" dirty="0"/>
              <a:t> platea </a:t>
            </a:r>
            <a:r>
              <a:rPr lang="it-IT" sz="1600" dirty="0" err="1"/>
              <a:t>dictumst</a:t>
            </a:r>
            <a:r>
              <a:rPr lang="it-IT" sz="1600" dirty="0"/>
              <a:t>. </a:t>
            </a:r>
            <a:r>
              <a:rPr lang="it-IT" sz="1600" dirty="0" err="1"/>
              <a:t>Quisque</a:t>
            </a:r>
            <a:r>
              <a:rPr lang="it-IT" sz="1600" dirty="0"/>
              <a:t> </a:t>
            </a:r>
            <a:r>
              <a:rPr lang="it-IT" sz="1600" dirty="0" err="1"/>
              <a:t>sem</a:t>
            </a:r>
            <a:r>
              <a:rPr lang="it-IT" sz="1600" dirty="0"/>
              <a:t> </a:t>
            </a:r>
            <a:r>
              <a:rPr lang="it-IT" sz="1600" dirty="0" err="1"/>
              <a:t>tortor</a:t>
            </a:r>
            <a:r>
              <a:rPr lang="it-IT" sz="1600" dirty="0"/>
              <a:t>, </a:t>
            </a:r>
            <a:r>
              <a:rPr lang="it-IT" sz="1600" dirty="0" err="1"/>
              <a:t>malesuada</a:t>
            </a:r>
            <a:r>
              <a:rPr lang="it-IT" sz="1600" dirty="0"/>
              <a:t> </a:t>
            </a:r>
            <a:r>
              <a:rPr lang="it-IT" sz="1600" dirty="0" err="1"/>
              <a:t>eu</a:t>
            </a:r>
            <a:r>
              <a:rPr lang="it-IT" sz="1600" dirty="0"/>
              <a:t> cursus </a:t>
            </a:r>
            <a:r>
              <a:rPr lang="it-IT" sz="1600" dirty="0" err="1"/>
              <a:t>nec</a:t>
            </a:r>
            <a:r>
              <a:rPr lang="it-IT" sz="1600" dirty="0"/>
              <a:t>, </a:t>
            </a:r>
            <a:r>
              <a:rPr lang="it-IT" sz="1600" dirty="0" err="1"/>
              <a:t>pellentesque</a:t>
            </a:r>
            <a:r>
              <a:rPr lang="it-IT" sz="1600" dirty="0"/>
              <a:t> </a:t>
            </a:r>
            <a:r>
              <a:rPr lang="it-IT" sz="1600" dirty="0" err="1"/>
              <a:t>nec</a:t>
            </a:r>
            <a:r>
              <a:rPr lang="it-IT" sz="1600" dirty="0"/>
              <a:t> </a:t>
            </a:r>
            <a:r>
              <a:rPr lang="it-IT" sz="1600" dirty="0" err="1"/>
              <a:t>erat</a:t>
            </a:r>
            <a:r>
              <a:rPr lang="it-IT" sz="1600" dirty="0"/>
              <a:t>. </a:t>
            </a:r>
            <a:r>
              <a:rPr lang="it-IT" sz="1600" dirty="0" err="1"/>
              <a:t>Suspendisse</a:t>
            </a:r>
            <a:r>
              <a:rPr lang="it-IT" sz="1600" dirty="0"/>
              <a:t> </a:t>
            </a:r>
            <a:r>
              <a:rPr lang="it-IT" sz="1600" dirty="0" err="1"/>
              <a:t>sit</a:t>
            </a:r>
            <a:r>
              <a:rPr lang="it-IT" sz="1600" dirty="0"/>
              <a:t> </a:t>
            </a:r>
            <a:r>
              <a:rPr lang="it-IT" sz="1600" dirty="0" err="1"/>
              <a:t>amet</a:t>
            </a:r>
            <a:r>
              <a:rPr lang="it-IT" sz="1600" dirty="0"/>
              <a:t> viverra </a:t>
            </a:r>
            <a:r>
              <a:rPr lang="it-IT" sz="1600" dirty="0" err="1"/>
              <a:t>metus</a:t>
            </a:r>
            <a:r>
              <a:rPr lang="it-IT" sz="1600" dirty="0"/>
              <a:t>, </a:t>
            </a:r>
            <a:r>
              <a:rPr lang="it-IT" sz="1600" dirty="0" err="1"/>
              <a:t>eget</a:t>
            </a:r>
            <a:r>
              <a:rPr lang="it-IT" sz="1600" dirty="0"/>
              <a:t> </a:t>
            </a:r>
            <a:r>
              <a:rPr lang="it-IT" sz="1600" dirty="0" err="1"/>
              <a:t>rhoncus</a:t>
            </a:r>
            <a:r>
              <a:rPr lang="it-IT" sz="1600" dirty="0"/>
              <a:t> eros.</a:t>
            </a:r>
            <a:endParaRPr lang="es-ES" sz="1600" dirty="0"/>
          </a:p>
          <a:p>
            <a:pPr lvl="0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1D15-21AF-7B44-BC10-E26705DF0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160" y="5270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5199E"/>
                </a:solidFill>
                <a:latin typeface="Nunito" panose="00000500000000000000" pitchFamily="2" charset="0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z="1100" b="1" spc="40" dirty="0">
                <a:cs typeface="Arial"/>
              </a:rPr>
              <a:t>Título ppt</a:t>
            </a:r>
            <a:endParaRPr lang="en-US" sz="1100" dirty="0">
              <a:cs typeface="Calibri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6DADE2A-A5F6-694D-A6D1-7A3B9AA08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4178" y="1616392"/>
            <a:ext cx="6435372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 b="1">
                <a:solidFill>
                  <a:srgbClr val="F86D26"/>
                </a:solidFill>
                <a:latin typeface="Nunito" panose="00000500000000000000" pitchFamily="2" charset="0"/>
              </a:defRPr>
            </a:lvl1pPr>
          </a:lstStyle>
          <a:p>
            <a:r>
              <a:rPr lang="en-US" dirty="0" err="1"/>
              <a:t>Escriba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el </a:t>
            </a:r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2B98904-2FEC-1C4B-9273-31AFDAEF8E7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04178" y="2220188"/>
            <a:ext cx="6435372" cy="52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800" b="1">
                <a:solidFill>
                  <a:srgbClr val="45199E"/>
                </a:solidFill>
                <a:latin typeface="Nunito" panose="00000500000000000000" pitchFamily="2" charset="0"/>
              </a:defRPr>
            </a:lvl1pPr>
          </a:lstStyle>
          <a:p>
            <a:pPr lvl="0"/>
            <a:r>
              <a:rPr lang="en-US" dirty="0" err="1"/>
              <a:t>Escriba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el </a:t>
            </a:r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34" name="Title Placeholder 1">
            <a:extLst>
              <a:ext uri="{FF2B5EF4-FFF2-40B4-BE49-F238E27FC236}">
                <a16:creationId xmlns:a16="http://schemas.microsoft.com/office/drawing/2014/main" id="{DBD9100B-6DF0-F94E-8718-9A10D7C1359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4110610" y="3494190"/>
            <a:ext cx="1370964" cy="36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86D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F50DD6-757E-47E1-93AE-9C02959034E1}" type="datetimeFigureOut">
              <a:rPr lang="es-CO" smtClean="0"/>
              <a:t>2/02/2021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534684-11CF-400C-93C9-FA9A4FD7AF1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871215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577007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Titul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Sin título-1-01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6414" y="275891"/>
            <a:ext cx="1109186" cy="862953"/>
          </a:xfrm>
          <a:prstGeom prst="rect">
            <a:avLst/>
          </a:prstGeom>
        </p:spPr>
      </p:pic>
      <p:sp>
        <p:nvSpPr>
          <p:cNvPr id="6" name="Marcador de pie de página 8"/>
          <p:cNvSpPr>
            <a:spLocks noGrp="1"/>
          </p:cNvSpPr>
          <p:nvPr>
            <p:ph type="ftr" sz="quarter" idx="3"/>
          </p:nvPr>
        </p:nvSpPr>
        <p:spPr>
          <a:xfrm>
            <a:off x="-8627" y="6614677"/>
            <a:ext cx="3131389" cy="251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31321" y="283437"/>
            <a:ext cx="10161917" cy="792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26819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-0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4" y="516547"/>
            <a:ext cx="8873067" cy="647700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822839" y="1520826"/>
            <a:ext cx="8033296" cy="4873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822839" y="529203"/>
            <a:ext cx="7500933" cy="635045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_tradnl" dirty="0"/>
              <a:t>HAGA CLIC PARA AGREGAR T</a:t>
            </a:r>
            <a:r>
              <a:rPr lang="es-ES" dirty="0"/>
              <a:t>I</a:t>
            </a:r>
            <a:r>
              <a:rPr lang="es-ES_tradnl" dirty="0"/>
              <a:t>TULO INTERIOR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99555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parad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6FDDDF0-C5A6-4D35-B4C0-BF679E29BE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"/>
            <a:ext cx="12192000" cy="68640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688876-B887-4B49-A171-0322622A20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218" y="5896947"/>
            <a:ext cx="2124022" cy="662409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D6EA5AC4-B0E9-4AA3-86A1-5CA878369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519" y="2310411"/>
            <a:ext cx="5157787" cy="31875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9" name="Marcador de texto 11">
            <a:extLst>
              <a:ext uri="{FF2B5EF4-FFF2-40B4-BE49-F238E27FC236}">
                <a16:creationId xmlns:a16="http://schemas.microsoft.com/office/drawing/2014/main" id="{657EAD32-0905-4D7C-97A9-DE5854F02C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519" y="844147"/>
            <a:ext cx="5336568" cy="934776"/>
          </a:xfrm>
        </p:spPr>
        <p:txBody>
          <a:bodyPr>
            <a:no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</a:t>
            </a:r>
            <a:endParaRPr lang="es-CO" sz="2800" b="1" dirty="0">
              <a:solidFill>
                <a:srgbClr val="023F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1BCC5C0-E0E9-42D6-8439-BE5C30D0F7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328" y="1005749"/>
            <a:ext cx="394699" cy="60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681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9DB3C3A-76F2-4BEB-B9A7-347B2F4F8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A3BB1-5219-46CF-A896-8739098783D4}" type="datetimeFigureOut">
              <a:rPr lang="es-CO" smtClean="0"/>
              <a:t>2/02/2021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1EFF6DB-D17E-4BA3-A465-1F11ABA88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5BCCBA5-4E60-4D39-8C7A-47A82132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ECB6-0DCE-4B81-A682-0969C69CB2C1}" type="slidenum">
              <a:rPr lang="es-CO" smtClean="0"/>
              <a:t>‹Nº›</a:t>
            </a:fld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39872E9-6B40-45D6-8D3D-0C6383415F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59CA0784-7066-49CC-AE1A-89AD6C2896FF}"/>
              </a:ext>
            </a:extLst>
          </p:cNvPr>
          <p:cNvGrpSpPr/>
          <p:nvPr userDrawn="1"/>
        </p:nvGrpSpPr>
        <p:grpSpPr>
          <a:xfrm>
            <a:off x="1178647" y="1932155"/>
            <a:ext cx="3959103" cy="1084000"/>
            <a:chOff x="1178647" y="1932155"/>
            <a:chExt cx="3959103" cy="108400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35A2A64-90B1-4E75-AD26-8F7B5E19A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4776" y="2360547"/>
              <a:ext cx="1982974" cy="227216"/>
            </a:xfrm>
            <a:prstGeom prst="rect">
              <a:avLst/>
            </a:prstGeom>
          </p:spPr>
        </p:pic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1FBE8757-0EE3-44D5-A6F3-CA2806F487AA}"/>
                </a:ext>
              </a:extLst>
            </p:cNvPr>
            <p:cNvCxnSpPr/>
            <p:nvPr/>
          </p:nvCxnSpPr>
          <p:spPr>
            <a:xfrm>
              <a:off x="2868370" y="2151480"/>
              <a:ext cx="0" cy="645350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E30BD2B-D8F4-4E05-B0B8-62280CFD5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8647" y="1932155"/>
              <a:ext cx="1403318" cy="10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26461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C352A73-8839-41DD-9FF1-F05659F1F3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1" y="0"/>
            <a:ext cx="12179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548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B793753-6543-4AB0-BA9E-AFBC18E4B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8DDF5A-049E-4A3E-A4E1-1864E3E81A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357" y="1330603"/>
            <a:ext cx="4153500" cy="129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40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79B5E52-4EDD-464C-9D42-23E5AB7A3C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1C32905-8673-4F4B-8A1E-0603093D10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357" y="1330603"/>
            <a:ext cx="4153500" cy="129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899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A764D87-4D5B-4099-ABDC-D56B9F9E96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D26205DE-91D4-4F93-9ACD-4BD22434A791}"/>
              </a:ext>
            </a:extLst>
          </p:cNvPr>
          <p:cNvGrpSpPr/>
          <p:nvPr userDrawn="1"/>
        </p:nvGrpSpPr>
        <p:grpSpPr>
          <a:xfrm>
            <a:off x="1178647" y="1932155"/>
            <a:ext cx="3959103" cy="1084000"/>
            <a:chOff x="1178647" y="1932155"/>
            <a:chExt cx="3959103" cy="1084000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2A13BF6-8DEA-4E92-A3FD-042DA2E54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4776" y="2360547"/>
              <a:ext cx="1982974" cy="227216"/>
            </a:xfrm>
            <a:prstGeom prst="rect">
              <a:avLst/>
            </a:prstGeom>
          </p:spPr>
        </p:pic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5AE4B261-39F9-4DFF-8C5E-1D8C8FA3E5BF}"/>
                </a:ext>
              </a:extLst>
            </p:cNvPr>
            <p:cNvCxnSpPr/>
            <p:nvPr/>
          </p:nvCxnSpPr>
          <p:spPr>
            <a:xfrm>
              <a:off x="2868370" y="2151480"/>
              <a:ext cx="0" cy="645350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A69F7CE7-8EE9-4FC6-89C8-62FCDFE85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8647" y="1932155"/>
              <a:ext cx="1403318" cy="10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497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D9B1D30-F73E-4D42-B0D0-3928CF7375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04178" y="2843529"/>
            <a:ext cx="6435372" cy="35911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algn="just">
              <a:defRPr sz="1600">
                <a:solidFill>
                  <a:schemeClr val="tx1"/>
                </a:solidFill>
                <a:latin typeface="Nunito" panose="00000500000000000000" pitchFamily="2" charset="0"/>
              </a:defRPr>
            </a:lvl1pPr>
            <a:lvl2pPr>
              <a:defRPr>
                <a:solidFill>
                  <a:srgbClr val="45199E"/>
                </a:solidFill>
              </a:defRPr>
            </a:lvl2pPr>
            <a:lvl3pPr>
              <a:defRPr>
                <a:solidFill>
                  <a:srgbClr val="45199E"/>
                </a:solidFill>
              </a:defRPr>
            </a:lvl3pPr>
            <a:lvl4pPr>
              <a:defRPr>
                <a:solidFill>
                  <a:srgbClr val="45199E"/>
                </a:solidFill>
              </a:defRPr>
            </a:lvl4pPr>
            <a:lvl5pPr>
              <a:defRPr>
                <a:solidFill>
                  <a:srgbClr val="45199E"/>
                </a:solidFill>
              </a:defRPr>
            </a:lvl5pPr>
          </a:lstStyle>
          <a:p>
            <a:r>
              <a:rPr lang="en-US" dirty="0" err="1"/>
              <a:t>Cuerpo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. </a:t>
            </a:r>
            <a:r>
              <a:rPr lang="it-IT" sz="1600" dirty="0" err="1"/>
              <a:t>Lorem</a:t>
            </a:r>
            <a:r>
              <a:rPr lang="it-IT" sz="1600" dirty="0"/>
              <a:t> </a:t>
            </a:r>
            <a:r>
              <a:rPr lang="it-IT" sz="1600" dirty="0" err="1"/>
              <a:t>ipsum</a:t>
            </a:r>
            <a:r>
              <a:rPr lang="it-IT" sz="1600" dirty="0"/>
              <a:t> </a:t>
            </a:r>
            <a:r>
              <a:rPr lang="it-IT" sz="1600" dirty="0" err="1"/>
              <a:t>dolor</a:t>
            </a:r>
            <a:r>
              <a:rPr lang="it-IT" sz="1600" dirty="0"/>
              <a:t> </a:t>
            </a:r>
            <a:r>
              <a:rPr lang="it-IT" sz="1600" dirty="0" err="1"/>
              <a:t>sit</a:t>
            </a:r>
            <a:r>
              <a:rPr lang="it-IT" sz="1600" dirty="0"/>
              <a:t> </a:t>
            </a:r>
            <a:r>
              <a:rPr lang="it-IT" sz="1600" dirty="0" err="1"/>
              <a:t>amet</a:t>
            </a:r>
            <a:r>
              <a:rPr lang="it-IT" sz="1600" dirty="0"/>
              <a:t>, </a:t>
            </a:r>
            <a:r>
              <a:rPr lang="it-IT" sz="1600" dirty="0" err="1"/>
              <a:t>consectetur</a:t>
            </a:r>
            <a:r>
              <a:rPr lang="it-IT" sz="1600" dirty="0"/>
              <a:t> </a:t>
            </a:r>
            <a:r>
              <a:rPr lang="it-IT" sz="1600" dirty="0" err="1"/>
              <a:t>adipiscing</a:t>
            </a:r>
            <a:r>
              <a:rPr lang="it-IT" sz="1600" dirty="0"/>
              <a:t> </a:t>
            </a:r>
            <a:r>
              <a:rPr lang="it-IT" sz="1600" dirty="0" err="1"/>
              <a:t>elit</a:t>
            </a:r>
            <a:r>
              <a:rPr lang="it-IT" sz="1600" dirty="0"/>
              <a:t>. </a:t>
            </a:r>
            <a:r>
              <a:rPr lang="it-IT" sz="1600" dirty="0" err="1"/>
              <a:t>Praesent</a:t>
            </a:r>
            <a:r>
              <a:rPr lang="it-IT" sz="1600" dirty="0"/>
              <a:t> </a:t>
            </a:r>
            <a:r>
              <a:rPr lang="it-IT" sz="1600" dirty="0" err="1"/>
              <a:t>eget</a:t>
            </a:r>
            <a:r>
              <a:rPr lang="it-IT" sz="1600" dirty="0"/>
              <a:t> </a:t>
            </a:r>
            <a:r>
              <a:rPr lang="it-IT" sz="1600" dirty="0" err="1"/>
              <a:t>pellentesque</a:t>
            </a:r>
            <a:r>
              <a:rPr lang="it-IT" sz="1600" dirty="0"/>
              <a:t> </a:t>
            </a:r>
            <a:r>
              <a:rPr lang="it-IT" sz="1600" dirty="0" err="1"/>
              <a:t>lacus</a:t>
            </a:r>
            <a:r>
              <a:rPr lang="it-IT" sz="1600" dirty="0"/>
              <a:t>. </a:t>
            </a:r>
            <a:r>
              <a:rPr lang="it-IT" sz="1600" dirty="0" err="1"/>
              <a:t>Aliquam</a:t>
            </a:r>
            <a:r>
              <a:rPr lang="it-IT" sz="1600" dirty="0"/>
              <a:t> </a:t>
            </a:r>
            <a:r>
              <a:rPr lang="it-IT" sz="1600" dirty="0" err="1"/>
              <a:t>erat</a:t>
            </a:r>
            <a:r>
              <a:rPr lang="it-IT" sz="1600" dirty="0"/>
              <a:t> </a:t>
            </a:r>
            <a:r>
              <a:rPr lang="it-IT" sz="1600" dirty="0" err="1"/>
              <a:t>volutpat</a:t>
            </a:r>
            <a:r>
              <a:rPr lang="it-IT" sz="1600" dirty="0"/>
              <a:t>. </a:t>
            </a:r>
            <a:r>
              <a:rPr lang="it-IT" sz="1600" dirty="0" err="1"/>
              <a:t>Aliquam</a:t>
            </a:r>
            <a:r>
              <a:rPr lang="it-IT" sz="1600" dirty="0"/>
              <a:t> </a:t>
            </a:r>
            <a:r>
              <a:rPr lang="it-IT" sz="1600" dirty="0" err="1"/>
              <a:t>rhoncus</a:t>
            </a:r>
            <a:r>
              <a:rPr lang="it-IT" sz="1600" dirty="0"/>
              <a:t> </a:t>
            </a:r>
            <a:r>
              <a:rPr lang="it-IT" sz="1600" dirty="0" err="1"/>
              <a:t>lorem</a:t>
            </a:r>
            <a:r>
              <a:rPr lang="it-IT" sz="1600" dirty="0"/>
              <a:t> </a:t>
            </a:r>
            <a:r>
              <a:rPr lang="it-IT" sz="1600" dirty="0" err="1"/>
              <a:t>maximus</a:t>
            </a:r>
            <a:r>
              <a:rPr lang="it-IT" sz="1600" dirty="0"/>
              <a:t> </a:t>
            </a:r>
            <a:r>
              <a:rPr lang="it-IT" sz="1600" dirty="0" err="1"/>
              <a:t>turpis</a:t>
            </a:r>
            <a:r>
              <a:rPr lang="it-IT" sz="1600" dirty="0"/>
              <a:t> </a:t>
            </a:r>
            <a:r>
              <a:rPr lang="it-IT" sz="1600" dirty="0" err="1"/>
              <a:t>pharetra</a:t>
            </a:r>
            <a:r>
              <a:rPr lang="it-IT" sz="1600" dirty="0"/>
              <a:t>, </a:t>
            </a:r>
            <a:r>
              <a:rPr lang="it-IT" sz="1600" dirty="0" err="1"/>
              <a:t>sed</a:t>
            </a:r>
            <a:r>
              <a:rPr lang="it-IT" sz="1600" dirty="0"/>
              <a:t> </a:t>
            </a:r>
            <a:r>
              <a:rPr lang="it-IT" sz="1600" dirty="0" err="1"/>
              <a:t>elementum</a:t>
            </a:r>
            <a:r>
              <a:rPr lang="it-IT" sz="1600" dirty="0"/>
              <a:t> </a:t>
            </a:r>
            <a:r>
              <a:rPr lang="it-IT" sz="1600" dirty="0" err="1"/>
              <a:t>dui</a:t>
            </a:r>
            <a:r>
              <a:rPr lang="it-IT" sz="1600" dirty="0"/>
              <a:t> </a:t>
            </a:r>
            <a:r>
              <a:rPr lang="it-IT" sz="1600" dirty="0" err="1"/>
              <a:t>rutrum</a:t>
            </a:r>
            <a:r>
              <a:rPr lang="it-IT" sz="1600" dirty="0"/>
              <a:t>. Cras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blandit</a:t>
            </a:r>
            <a:r>
              <a:rPr lang="it-IT" sz="1600" dirty="0"/>
              <a:t> </a:t>
            </a:r>
            <a:r>
              <a:rPr lang="it-IT" sz="1600" dirty="0" err="1"/>
              <a:t>erat</a:t>
            </a:r>
            <a:r>
              <a:rPr lang="it-IT" sz="1600" dirty="0"/>
              <a:t>. </a:t>
            </a:r>
            <a:r>
              <a:rPr lang="it-IT" sz="1600" dirty="0" err="1"/>
              <a:t>Maecenas</a:t>
            </a:r>
            <a:r>
              <a:rPr lang="it-IT" sz="1600" dirty="0"/>
              <a:t> </a:t>
            </a:r>
            <a:r>
              <a:rPr lang="it-IT" sz="1600" dirty="0" err="1"/>
              <a:t>pretium</a:t>
            </a:r>
            <a:r>
              <a:rPr lang="it-IT" sz="1600" dirty="0"/>
              <a:t> </a:t>
            </a:r>
            <a:r>
              <a:rPr lang="it-IT" sz="1600" dirty="0" err="1"/>
              <a:t>lacus</a:t>
            </a:r>
            <a:r>
              <a:rPr lang="it-IT" sz="1600" dirty="0"/>
              <a:t> </a:t>
            </a:r>
            <a:r>
              <a:rPr lang="it-IT" sz="1600" dirty="0" err="1"/>
              <a:t>quis</a:t>
            </a:r>
            <a:r>
              <a:rPr lang="it-IT" sz="1600" dirty="0"/>
              <a:t> </a:t>
            </a:r>
            <a:r>
              <a:rPr lang="it-IT" sz="1600" dirty="0" err="1"/>
              <a:t>sem</a:t>
            </a:r>
            <a:r>
              <a:rPr lang="it-IT" sz="1600" dirty="0"/>
              <a:t> </a:t>
            </a:r>
            <a:r>
              <a:rPr lang="it-IT" sz="1600" dirty="0" err="1"/>
              <a:t>egestas</a:t>
            </a:r>
            <a:r>
              <a:rPr lang="it-IT" sz="1600" dirty="0"/>
              <a:t>, </a:t>
            </a:r>
            <a:r>
              <a:rPr lang="it-IT" sz="1600" dirty="0" err="1"/>
              <a:t>sit</a:t>
            </a:r>
            <a:r>
              <a:rPr lang="it-IT" sz="1600" dirty="0"/>
              <a:t> </a:t>
            </a:r>
            <a:r>
              <a:rPr lang="it-IT" sz="1600" dirty="0" err="1"/>
              <a:t>amet</a:t>
            </a:r>
            <a:r>
              <a:rPr lang="it-IT" sz="1600" dirty="0"/>
              <a:t> </a:t>
            </a:r>
            <a:r>
              <a:rPr lang="it-IT" sz="1600" dirty="0" err="1"/>
              <a:t>mollis</a:t>
            </a:r>
            <a:r>
              <a:rPr lang="it-IT" sz="1600" dirty="0"/>
              <a:t> ante </a:t>
            </a:r>
            <a:r>
              <a:rPr lang="it-IT" sz="1600" dirty="0" err="1"/>
              <a:t>sagittis</a:t>
            </a:r>
            <a:r>
              <a:rPr lang="it-IT" sz="1600" dirty="0"/>
              <a:t>. </a:t>
            </a:r>
            <a:r>
              <a:rPr lang="it-IT" sz="1600" dirty="0" err="1"/>
              <a:t>Nam</a:t>
            </a:r>
            <a:r>
              <a:rPr lang="it-IT" sz="1600" dirty="0"/>
              <a:t> id </a:t>
            </a:r>
            <a:r>
              <a:rPr lang="it-IT" sz="1600" dirty="0" err="1"/>
              <a:t>nisi</a:t>
            </a:r>
            <a:r>
              <a:rPr lang="it-IT" sz="1600" dirty="0"/>
              <a:t> </a:t>
            </a:r>
            <a:r>
              <a:rPr lang="it-IT" sz="1600" dirty="0" err="1"/>
              <a:t>dignissim</a:t>
            </a:r>
            <a:r>
              <a:rPr lang="it-IT" sz="1600" dirty="0"/>
              <a:t>, </a:t>
            </a:r>
            <a:r>
              <a:rPr lang="it-IT" sz="1600" dirty="0" err="1"/>
              <a:t>tristique</a:t>
            </a:r>
            <a:r>
              <a:rPr lang="it-IT" sz="1600" dirty="0"/>
              <a:t> est et, </a:t>
            </a:r>
            <a:r>
              <a:rPr lang="it-IT" sz="1600" dirty="0" err="1"/>
              <a:t>fermentum</a:t>
            </a:r>
            <a:r>
              <a:rPr lang="it-IT" sz="1600" dirty="0"/>
              <a:t> </a:t>
            </a:r>
            <a:r>
              <a:rPr lang="it-IT" sz="1600" dirty="0" err="1"/>
              <a:t>sem</a:t>
            </a:r>
            <a:r>
              <a:rPr lang="it-IT" sz="1600" dirty="0"/>
              <a:t>. Morbi in </a:t>
            </a:r>
            <a:r>
              <a:rPr lang="it-IT" sz="1600" dirty="0" err="1"/>
              <a:t>mauris</a:t>
            </a:r>
            <a:r>
              <a:rPr lang="it-IT" sz="1600" dirty="0"/>
              <a:t> </a:t>
            </a:r>
            <a:r>
              <a:rPr lang="it-IT" sz="1600" dirty="0" err="1"/>
              <a:t>lectus</a:t>
            </a:r>
            <a:r>
              <a:rPr lang="it-IT" sz="1600" dirty="0"/>
              <a:t>. </a:t>
            </a:r>
            <a:r>
              <a:rPr lang="it-IT" sz="1600" dirty="0" err="1"/>
              <a:t>Fusce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facilisis</a:t>
            </a:r>
            <a:r>
              <a:rPr lang="it-IT" sz="1600" dirty="0"/>
              <a:t> </a:t>
            </a:r>
            <a:r>
              <a:rPr lang="it-IT" sz="1600" dirty="0" err="1"/>
              <a:t>tortor</a:t>
            </a:r>
            <a:r>
              <a:rPr lang="it-IT" sz="1600" dirty="0"/>
              <a:t>.</a:t>
            </a:r>
          </a:p>
          <a:p>
            <a:endParaRPr lang="it-IT" sz="1600" dirty="0"/>
          </a:p>
          <a:p>
            <a:r>
              <a:rPr lang="it-IT" sz="1600" dirty="0"/>
              <a:t> </a:t>
            </a:r>
            <a:r>
              <a:rPr lang="it-IT" sz="1600" dirty="0" err="1"/>
              <a:t>Etiam</a:t>
            </a:r>
            <a:r>
              <a:rPr lang="it-IT" sz="1600" dirty="0"/>
              <a:t> </a:t>
            </a:r>
            <a:r>
              <a:rPr lang="it-IT" sz="1600" dirty="0" err="1"/>
              <a:t>pharetra</a:t>
            </a:r>
            <a:r>
              <a:rPr lang="it-IT" sz="1600" dirty="0"/>
              <a:t> </a:t>
            </a:r>
            <a:r>
              <a:rPr lang="it-IT" sz="1600" dirty="0" err="1"/>
              <a:t>aliquet</a:t>
            </a:r>
            <a:r>
              <a:rPr lang="it-IT" sz="1600" dirty="0"/>
              <a:t> </a:t>
            </a:r>
            <a:r>
              <a:rPr lang="it-IT" sz="1600" dirty="0" err="1"/>
              <a:t>dictum</a:t>
            </a:r>
            <a:r>
              <a:rPr lang="it-IT" sz="1600" dirty="0"/>
              <a:t>. In </a:t>
            </a:r>
            <a:r>
              <a:rPr lang="it-IT" sz="1600" dirty="0" err="1"/>
              <a:t>hac</a:t>
            </a:r>
            <a:r>
              <a:rPr lang="it-IT" sz="1600" dirty="0"/>
              <a:t> </a:t>
            </a:r>
            <a:r>
              <a:rPr lang="it-IT" sz="1600" dirty="0" err="1"/>
              <a:t>habitasse</a:t>
            </a:r>
            <a:r>
              <a:rPr lang="it-IT" sz="1600" dirty="0"/>
              <a:t> platea </a:t>
            </a:r>
            <a:r>
              <a:rPr lang="it-IT" sz="1600" dirty="0" err="1"/>
              <a:t>dictumst</a:t>
            </a:r>
            <a:r>
              <a:rPr lang="it-IT" sz="1600" dirty="0"/>
              <a:t>. </a:t>
            </a:r>
            <a:r>
              <a:rPr lang="it-IT" sz="1600" dirty="0" err="1"/>
              <a:t>Quisque</a:t>
            </a:r>
            <a:r>
              <a:rPr lang="it-IT" sz="1600" dirty="0"/>
              <a:t> </a:t>
            </a:r>
            <a:r>
              <a:rPr lang="it-IT" sz="1600" dirty="0" err="1"/>
              <a:t>sem</a:t>
            </a:r>
            <a:r>
              <a:rPr lang="it-IT" sz="1600" dirty="0"/>
              <a:t> </a:t>
            </a:r>
            <a:r>
              <a:rPr lang="it-IT" sz="1600" dirty="0" err="1"/>
              <a:t>tortor</a:t>
            </a:r>
            <a:r>
              <a:rPr lang="it-IT" sz="1600" dirty="0"/>
              <a:t>, </a:t>
            </a:r>
            <a:r>
              <a:rPr lang="it-IT" sz="1600" dirty="0" err="1"/>
              <a:t>malesuada</a:t>
            </a:r>
            <a:r>
              <a:rPr lang="it-IT" sz="1600" dirty="0"/>
              <a:t> </a:t>
            </a:r>
            <a:r>
              <a:rPr lang="it-IT" sz="1600" dirty="0" err="1"/>
              <a:t>eu</a:t>
            </a:r>
            <a:r>
              <a:rPr lang="it-IT" sz="1600" dirty="0"/>
              <a:t> cursus </a:t>
            </a:r>
            <a:r>
              <a:rPr lang="it-IT" sz="1600" dirty="0" err="1"/>
              <a:t>nec</a:t>
            </a:r>
            <a:r>
              <a:rPr lang="it-IT" sz="1600" dirty="0"/>
              <a:t>, </a:t>
            </a:r>
            <a:r>
              <a:rPr lang="it-IT" sz="1600" dirty="0" err="1"/>
              <a:t>pellentesque</a:t>
            </a:r>
            <a:r>
              <a:rPr lang="it-IT" sz="1600" dirty="0"/>
              <a:t> </a:t>
            </a:r>
            <a:r>
              <a:rPr lang="it-IT" sz="1600" dirty="0" err="1"/>
              <a:t>nec</a:t>
            </a:r>
            <a:r>
              <a:rPr lang="it-IT" sz="1600" dirty="0"/>
              <a:t> </a:t>
            </a:r>
            <a:r>
              <a:rPr lang="it-IT" sz="1600" dirty="0" err="1"/>
              <a:t>erat</a:t>
            </a:r>
            <a:r>
              <a:rPr lang="it-IT" sz="1600" dirty="0"/>
              <a:t>. </a:t>
            </a:r>
            <a:r>
              <a:rPr lang="it-IT" sz="1600" dirty="0" err="1"/>
              <a:t>Suspendisse</a:t>
            </a:r>
            <a:r>
              <a:rPr lang="it-IT" sz="1600" dirty="0"/>
              <a:t> </a:t>
            </a:r>
            <a:r>
              <a:rPr lang="it-IT" sz="1600" dirty="0" err="1"/>
              <a:t>sit</a:t>
            </a:r>
            <a:r>
              <a:rPr lang="it-IT" sz="1600" dirty="0"/>
              <a:t> </a:t>
            </a:r>
            <a:r>
              <a:rPr lang="it-IT" sz="1600" dirty="0" err="1"/>
              <a:t>amet</a:t>
            </a:r>
            <a:r>
              <a:rPr lang="it-IT" sz="1600" dirty="0"/>
              <a:t> viverra </a:t>
            </a:r>
            <a:r>
              <a:rPr lang="it-IT" sz="1600" dirty="0" err="1"/>
              <a:t>metus</a:t>
            </a:r>
            <a:r>
              <a:rPr lang="it-IT" sz="1600" dirty="0"/>
              <a:t>, </a:t>
            </a:r>
            <a:r>
              <a:rPr lang="it-IT" sz="1600" dirty="0" err="1"/>
              <a:t>eget</a:t>
            </a:r>
            <a:r>
              <a:rPr lang="it-IT" sz="1600" dirty="0"/>
              <a:t> </a:t>
            </a:r>
            <a:r>
              <a:rPr lang="it-IT" sz="1600" dirty="0" err="1"/>
              <a:t>rhoncus</a:t>
            </a:r>
            <a:r>
              <a:rPr lang="it-IT" sz="1600" dirty="0"/>
              <a:t> eros.</a:t>
            </a:r>
            <a:endParaRPr lang="es-ES" sz="1600" dirty="0"/>
          </a:p>
          <a:p>
            <a:pPr lvl="0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1D15-21AF-7B44-BC10-E26705DF0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160" y="5270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5199E"/>
                </a:solidFill>
                <a:latin typeface="Nunito" panose="00000500000000000000" pitchFamily="2" charset="0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z="1100" b="1" spc="40" dirty="0">
                <a:cs typeface="Arial"/>
              </a:rPr>
              <a:t>Título ppt</a:t>
            </a:r>
            <a:endParaRPr lang="en-US" dirty="0">
              <a:cs typeface="Calibri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6DADE2A-A5F6-694D-A6D1-7A3B9AA08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4178" y="1616392"/>
            <a:ext cx="6435372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 b="1">
                <a:solidFill>
                  <a:srgbClr val="F86D26"/>
                </a:solidFill>
                <a:latin typeface="Nunito" panose="00000500000000000000" pitchFamily="2" charset="0"/>
              </a:defRPr>
            </a:lvl1pPr>
          </a:lstStyle>
          <a:p>
            <a:r>
              <a:rPr lang="en-US" dirty="0" err="1"/>
              <a:t>Escriba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el </a:t>
            </a:r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2B98904-2FEC-1C4B-9273-31AFDAEF8E7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04178" y="2220188"/>
            <a:ext cx="6149622" cy="52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800" b="1">
                <a:solidFill>
                  <a:srgbClr val="45199E"/>
                </a:solidFill>
                <a:latin typeface="Nunito" panose="00000500000000000000" pitchFamily="2" charset="0"/>
              </a:defRPr>
            </a:lvl1pPr>
          </a:lstStyle>
          <a:p>
            <a:pPr lvl="0"/>
            <a:r>
              <a:rPr lang="en-US" dirty="0" err="1"/>
              <a:t>Escriba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el </a:t>
            </a:r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34" name="Title Placeholder 1">
            <a:extLst>
              <a:ext uri="{FF2B5EF4-FFF2-40B4-BE49-F238E27FC236}">
                <a16:creationId xmlns:a16="http://schemas.microsoft.com/office/drawing/2014/main" id="{DBD9100B-6DF0-F94E-8718-9A10D7C1359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4110610" y="3494190"/>
            <a:ext cx="1370964" cy="36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86D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800" dirty="0">
              <a:solidFill>
                <a:schemeClr val="bg1"/>
              </a:solidFill>
              <a:latin typeface="Nuni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4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0C98A62-7FA5-4D09-A1AD-5CA4F14C6B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48"/>
            <a:ext cx="12192000" cy="68640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3D10B97-8F04-4E3E-8B60-62CFFB01ED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357" y="809395"/>
            <a:ext cx="4153500" cy="129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800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o separad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9579DC-DA16-4183-9C06-97B4098EEF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" y="0"/>
            <a:ext cx="12186586" cy="68610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67A7CB2-F1A2-468A-BA2C-B2F57827E0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1836" y="5899638"/>
            <a:ext cx="1963982" cy="612498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7E61B196-8ADD-4F7C-A99E-07A7CF53B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154" y="631483"/>
            <a:ext cx="5111931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s-CO" sz="5400" b="1">
                <a:solidFill>
                  <a:srgbClr val="023F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84DAE1D0-6FE2-46AB-8E4A-04D4E8A16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154" y="3053400"/>
            <a:ext cx="5111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s-CO" sz="2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 algn="just"/>
            <a:r>
              <a:rPr lang="es-ES"/>
              <a:t>Haga clic para modificar el estilo de subtítulo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852442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o separad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239A8B-54B4-4071-B8C2-51737043F1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A3BB1-5219-46CF-A896-8739098783D4}" type="datetimeFigureOut">
              <a:rPr lang="es-CO" smtClean="0"/>
              <a:t>2/02/2021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37B5BB-10F2-4444-9631-A8335F791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14E9DD-A96C-4BAD-98C6-43A15C82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1381" y="6492875"/>
            <a:ext cx="746760" cy="365125"/>
          </a:xfrm>
          <a:prstGeom prst="rect">
            <a:avLst/>
          </a:prstGeom>
        </p:spPr>
        <p:txBody>
          <a:bodyPr/>
          <a:lstStyle/>
          <a:p>
            <a:fld id="{0471ECB6-0DCE-4B81-A682-0969C69CB2C1}" type="slidenum">
              <a:rPr lang="es-CO" smtClean="0"/>
              <a:t>‹Nº›</a:t>
            </a:fld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DE8CA8B-2DC0-4C01-B8B3-AA1472209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48"/>
            <a:ext cx="12192000" cy="68640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5F2707D-7F97-4946-A7DC-6604E2A021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159" y="-85264"/>
            <a:ext cx="6532191" cy="7000414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1EAC0F4-B01F-4659-A966-7B61830BA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154" y="631483"/>
            <a:ext cx="5111931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s-CO" sz="5400" b="1">
                <a:solidFill>
                  <a:srgbClr val="023F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40564040-5927-47E1-9BDB-F31D4F2C4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154" y="3053400"/>
            <a:ext cx="5111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s-CO" sz="2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 algn="just"/>
            <a:r>
              <a:rPr lang="es-ES"/>
              <a:t>Haga clic para modificar el estilo de subtítulo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32152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o separado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430342-6057-4140-BC14-819859F558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A3BB1-5219-46CF-A896-8739098783D4}" type="datetimeFigureOut">
              <a:rPr lang="es-CO" smtClean="0"/>
              <a:t>2/02/2021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E496801-8AFB-480C-BE3B-F5775C47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3106455-98BF-4DB2-811A-DF6D3E6E1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1381" y="6492875"/>
            <a:ext cx="746760" cy="365125"/>
          </a:xfrm>
          <a:prstGeom prst="rect">
            <a:avLst/>
          </a:prstGeom>
        </p:spPr>
        <p:txBody>
          <a:bodyPr/>
          <a:lstStyle/>
          <a:p>
            <a:fld id="{0471ECB6-0DCE-4B81-A682-0969C69CB2C1}" type="slidenum">
              <a:rPr lang="es-CO" smtClean="0"/>
              <a:t>‹Nº›</a:t>
            </a:fld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D6F38FA-9564-4974-BAEA-8E19C85AF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48"/>
            <a:ext cx="12192000" cy="68640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6F2A9D9-A67B-4CA8-AB69-B0F96F6BC9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786" y="-1599"/>
            <a:ext cx="7304770" cy="685959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A6CC7507-7B81-4B7D-9C51-A9A09DC48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154" y="631483"/>
            <a:ext cx="5111931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s-CO" sz="5400" b="1">
                <a:solidFill>
                  <a:srgbClr val="023F8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0B42471D-EA04-4717-9BCF-25E8178C5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154" y="3053400"/>
            <a:ext cx="5111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s-CO" sz="2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 algn="just"/>
            <a:r>
              <a:rPr lang="es-ES"/>
              <a:t>Haga clic para modificar el estilo de subtítulo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721554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123A70B3-7073-4662-874D-06F5911E2B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5667ADC-2BDD-4E0C-8E98-81F9EB96FA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890" y="5824955"/>
            <a:ext cx="2134662" cy="665727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642272-61C7-430D-BA83-668A28A95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7519" y="2700043"/>
            <a:ext cx="5157787" cy="31875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4287EA7A-8BFC-4868-B112-915E14823A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89570" y="1434351"/>
            <a:ext cx="5336568" cy="9347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</a:t>
            </a:r>
            <a:endParaRPr lang="es-CO" sz="2800" b="1" dirty="0">
              <a:solidFill>
                <a:srgbClr val="023F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EBEB24F-11FE-47B8-83E0-4E843F792A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379" y="1595953"/>
            <a:ext cx="394699" cy="60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118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parad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6FDDDF0-C5A6-4D35-B4C0-BF679E29BE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"/>
            <a:ext cx="12192000" cy="68640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688876-B887-4B49-A171-0322622A20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218" y="5896947"/>
            <a:ext cx="2124022" cy="662409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D6EA5AC4-B0E9-4AA3-86A1-5CA878369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519" y="2310411"/>
            <a:ext cx="5157787" cy="31875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Marcador de texto 11">
            <a:extLst>
              <a:ext uri="{FF2B5EF4-FFF2-40B4-BE49-F238E27FC236}">
                <a16:creationId xmlns:a16="http://schemas.microsoft.com/office/drawing/2014/main" id="{657EAD32-0905-4D7C-97A9-DE5854F02C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519" y="844147"/>
            <a:ext cx="5336568" cy="9347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</a:t>
            </a:r>
            <a:endParaRPr lang="es-CO" sz="2800" b="1" dirty="0">
              <a:solidFill>
                <a:srgbClr val="023F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1BCC5C0-E0E9-42D6-8439-BE5C30D0F7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328" y="1005749"/>
            <a:ext cx="394699" cy="60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58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91E25BC-BBC5-4CD5-92C6-36BFD6AFE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722" y="-226791"/>
            <a:ext cx="9547874" cy="7173022"/>
          </a:xfrm>
          <a:prstGeom prst="rect">
            <a:avLst/>
          </a:prstGeom>
        </p:spPr>
      </p:pic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8BC3A95-7375-4539-A2CA-7018BB21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A3BB1-5219-46CF-A896-8739098783D4}" type="datetimeFigureOut">
              <a:rPr lang="es-CO" smtClean="0"/>
              <a:t>2/02/2021</a:t>
            </a:fld>
            <a:endParaRPr lang="es-CO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96A291-28C2-4768-A268-9B5A1A81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E5C3F6C-6550-401A-85A0-7319D3C9A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1381" y="6492875"/>
            <a:ext cx="746760" cy="365125"/>
          </a:xfrm>
          <a:prstGeom prst="rect">
            <a:avLst/>
          </a:prstGeom>
        </p:spPr>
        <p:txBody>
          <a:bodyPr/>
          <a:lstStyle/>
          <a:p>
            <a:fld id="{0471ECB6-0DCE-4B81-A682-0969C69CB2C1}" type="slidenum">
              <a:rPr lang="es-CO" smtClean="0"/>
              <a:t>‹Nº›</a:t>
            </a:fld>
            <a:endParaRPr lang="es-CO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D0A6C3D-9BB2-4428-B08E-C3FE2BFF3E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069" y="516635"/>
            <a:ext cx="345628" cy="526250"/>
          </a:xfrm>
          <a:prstGeom prst="rect">
            <a:avLst/>
          </a:prstGeom>
        </p:spPr>
      </p:pic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492E53A8-94AA-4D5B-801B-A5E496A491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9362" y="2150380"/>
            <a:ext cx="4562475" cy="1828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8A8A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12BB9371-2B63-40E1-A26C-6F80DC22BA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8975" y="515938"/>
            <a:ext cx="3879850" cy="89194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23F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610384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6E7A6FE-EEAF-4C64-A7A7-2C0326EC5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313"/>
            <a:ext cx="12181172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76BE8D-4807-401F-8A04-D46B195E32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8530" y="5916395"/>
            <a:ext cx="2134662" cy="66572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6C22A8F-7441-4939-8DA9-53048580CC5E}"/>
              </a:ext>
            </a:extLst>
          </p:cNvPr>
          <p:cNvSpPr txBox="1"/>
          <p:nvPr userDrawn="1"/>
        </p:nvSpPr>
        <p:spPr>
          <a:xfrm>
            <a:off x="1672159" y="1267228"/>
            <a:ext cx="3783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Calle 12 sur 18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-</a:t>
            </a:r>
            <a:r>
              <a:rPr lang="es-ES_tradn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168 Bloque 2</a:t>
            </a:r>
          </a:p>
          <a:p>
            <a:pPr algn="ctr"/>
            <a:r>
              <a:rPr lang="es-ES_tradn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PBX (57 4) 317 2244 - FAX (57 4) 317 0989</a:t>
            </a:r>
          </a:p>
          <a:p>
            <a:pPr algn="ctr"/>
            <a:r>
              <a:rPr lang="es-ES_tradn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  @XM_filial_ISA</a:t>
            </a:r>
          </a:p>
          <a:p>
            <a:pPr algn="ctr"/>
            <a:r>
              <a:rPr lang="es-ES_tradn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Medellín - Colombia</a:t>
            </a:r>
            <a:endParaRPr lang="es-ES" sz="1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3" name="Imagen 12" descr="noun_354036.png">
            <a:extLst>
              <a:ext uri="{FF2B5EF4-FFF2-40B4-BE49-F238E27FC236}">
                <a16:creationId xmlns:a16="http://schemas.microsoft.com/office/drawing/2014/main" id="{0870B409-33CE-42B7-A60A-FD7284ACEB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508" y="1673773"/>
            <a:ext cx="202260" cy="20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73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53AF387-7475-426D-9689-AE252ED35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48"/>
            <a:ext cx="12192000" cy="68640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D4FD7D0-FD96-4537-BF9C-85B458F52B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300" y="3527657"/>
            <a:ext cx="4153500" cy="129533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C650E8E-55E7-4D07-A3B4-152FFE6BAFBE}"/>
              </a:ext>
            </a:extLst>
          </p:cNvPr>
          <p:cNvSpPr txBox="1"/>
          <p:nvPr userDrawn="1"/>
        </p:nvSpPr>
        <p:spPr>
          <a:xfrm>
            <a:off x="5434262" y="5426520"/>
            <a:ext cx="3783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>
                <a:solidFill>
                  <a:schemeClr val="bg1"/>
                </a:solidFill>
                <a:latin typeface="Arial"/>
                <a:cs typeface="Arial"/>
              </a:rPr>
              <a:t>Calle 12 sur 18 </a:t>
            </a:r>
            <a:r>
              <a:rPr lang="es-ES" sz="1200" dirty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s-ES_tradnl" sz="1200" dirty="0">
                <a:solidFill>
                  <a:schemeClr val="bg1"/>
                </a:solidFill>
                <a:latin typeface="Arial"/>
                <a:cs typeface="Arial"/>
              </a:rPr>
              <a:t> 168 Bloque 2</a:t>
            </a:r>
          </a:p>
          <a:p>
            <a:pPr algn="ctr"/>
            <a:r>
              <a:rPr lang="es-ES_tradnl" sz="1200" dirty="0">
                <a:solidFill>
                  <a:schemeClr val="bg1"/>
                </a:solidFill>
                <a:latin typeface="Arial"/>
                <a:cs typeface="Arial"/>
              </a:rPr>
              <a:t>PBX (57 4) 317 2244 - FAX (57 4) 317 0989</a:t>
            </a:r>
          </a:p>
          <a:p>
            <a:pPr algn="ctr"/>
            <a:r>
              <a:rPr lang="es-ES_tradnl" sz="1200" dirty="0">
                <a:solidFill>
                  <a:schemeClr val="bg1"/>
                </a:solidFill>
                <a:latin typeface="Arial"/>
                <a:cs typeface="Arial"/>
              </a:rPr>
              <a:t>   @XM_filial_ISA</a:t>
            </a:r>
          </a:p>
          <a:p>
            <a:pPr algn="ctr"/>
            <a:r>
              <a:rPr lang="es-ES_tradnl" sz="1200" dirty="0">
                <a:solidFill>
                  <a:schemeClr val="bg1"/>
                </a:solidFill>
                <a:latin typeface="Arial"/>
                <a:cs typeface="Arial"/>
              </a:rPr>
              <a:t>Medellín - Colombia</a:t>
            </a:r>
            <a:endParaRPr lang="es-E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Imagen 9" descr="noun_354036.png">
            <a:extLst>
              <a:ext uri="{FF2B5EF4-FFF2-40B4-BE49-F238E27FC236}">
                <a16:creationId xmlns:a16="http://schemas.microsoft.com/office/drawing/2014/main" id="{11079894-E14D-4112-B795-1921EC7824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611" y="5833065"/>
            <a:ext cx="202260" cy="20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045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282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D9B1D30-F73E-4D42-B0D0-3928CF7375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5380708"/>
            <a:ext cx="5125156" cy="113298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sz="1600">
                <a:solidFill>
                  <a:schemeClr val="bg1"/>
                </a:solidFill>
                <a:latin typeface="Nunito" panose="00000500000000000000" pitchFamily="2" charset="0"/>
              </a:defRPr>
            </a:lvl1pPr>
            <a:lvl2pPr>
              <a:defRPr>
                <a:solidFill>
                  <a:srgbClr val="45199E"/>
                </a:solidFill>
              </a:defRPr>
            </a:lvl2pPr>
            <a:lvl3pPr>
              <a:defRPr>
                <a:solidFill>
                  <a:srgbClr val="45199E"/>
                </a:solidFill>
              </a:defRPr>
            </a:lvl3pPr>
            <a:lvl4pPr>
              <a:defRPr>
                <a:solidFill>
                  <a:srgbClr val="45199E"/>
                </a:solidFill>
              </a:defRPr>
            </a:lvl4pPr>
            <a:lvl5pPr>
              <a:defRPr>
                <a:solidFill>
                  <a:srgbClr val="45199E"/>
                </a:solidFill>
              </a:defRPr>
            </a:lvl5pPr>
          </a:lstStyle>
          <a:p>
            <a:pPr lvl="0"/>
            <a:r>
              <a:rPr lang="en-US" dirty="0" err="1"/>
              <a:t>Posible</a:t>
            </a:r>
            <a:r>
              <a:rPr lang="en-US" dirty="0"/>
              <a:t>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aclaratorio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1D15-21AF-7B44-BC10-E26705DF0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160" y="5270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unito" panose="00000500000000000000" pitchFamily="2" charset="0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z="1100" b="1" spc="40" dirty="0">
                <a:solidFill>
                  <a:srgbClr val="FFFFFF"/>
                </a:solidFill>
                <a:cs typeface="Arial"/>
              </a:rPr>
              <a:t>Título ppt</a:t>
            </a:r>
            <a:endParaRPr lang="en-US" dirty="0">
              <a:cs typeface="Calibri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6DADE2A-A5F6-694D-A6D1-7A3B9AA08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666348"/>
            <a:ext cx="5125156" cy="106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200" b="1">
                <a:solidFill>
                  <a:schemeClr val="bg1"/>
                </a:solidFill>
                <a:latin typeface="Nunito" panose="00000500000000000000" pitchFamily="2" charset="0"/>
              </a:defRPr>
            </a:lvl1pPr>
          </a:lstStyle>
          <a:p>
            <a:r>
              <a:rPr lang="en-US" dirty="0" err="1"/>
              <a:t>Escriba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el </a:t>
            </a:r>
            <a:r>
              <a:rPr lang="en-US" dirty="0" err="1"/>
              <a:t>título</a:t>
            </a:r>
            <a:br>
              <a:rPr lang="en-US" dirty="0"/>
            </a:br>
            <a:r>
              <a:rPr lang="en-US" dirty="0" err="1"/>
              <a:t>requerido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CA1F2C7-39FA-E54C-B48D-C94D82CA786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4809206"/>
            <a:ext cx="5125156" cy="48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 marL="0" indent="0">
              <a:buNone/>
              <a:defRPr sz="2800" b="1">
                <a:solidFill>
                  <a:srgbClr val="F86D26"/>
                </a:solidFill>
                <a:latin typeface="Nunito" panose="00000500000000000000" pitchFamily="2" charset="0"/>
              </a:defRPr>
            </a:lvl2pPr>
          </a:lstStyle>
          <a:p>
            <a:pPr lvl="1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segundo</a:t>
            </a:r>
            <a:r>
              <a:rPr lang="en-US" dirty="0"/>
              <a:t> </a:t>
            </a:r>
            <a:r>
              <a:rPr lang="en-US" dirty="0" err="1"/>
              <a:t>nivel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6516519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8062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1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Sin título-1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7051" r="13189" b="15038"/>
          <a:stretch/>
        </p:blipFill>
        <p:spPr>
          <a:xfrm>
            <a:off x="10906414" y="275891"/>
            <a:ext cx="1109186" cy="862953"/>
          </a:xfrm>
          <a:prstGeom prst="rect">
            <a:avLst/>
          </a:prstGeom>
        </p:spPr>
      </p:pic>
      <p:sp>
        <p:nvSpPr>
          <p:cNvPr id="6" name="Marcador de pie de página 8"/>
          <p:cNvSpPr>
            <a:spLocks noGrp="1"/>
          </p:cNvSpPr>
          <p:nvPr>
            <p:ph type="ftr" sz="quarter" idx="3"/>
          </p:nvPr>
        </p:nvSpPr>
        <p:spPr>
          <a:xfrm>
            <a:off x="-8627" y="6614677"/>
            <a:ext cx="3131389" cy="251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0"/>
          </p:nvPr>
        </p:nvSpPr>
        <p:spPr>
          <a:xfrm>
            <a:off x="311150" y="1268413"/>
            <a:ext cx="11550650" cy="5046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s-ES" sz="1800" smtClean="0">
                <a:latin typeface="Arial"/>
                <a:cs typeface="Arial"/>
              </a:defRPr>
            </a:lvl1pPr>
            <a:lvl2pPr>
              <a:defRPr lang="es-ES" sz="1800" smtClean="0">
                <a:latin typeface="Arial"/>
                <a:cs typeface="Arial"/>
              </a:defRPr>
            </a:lvl2pPr>
            <a:lvl3pPr>
              <a:defRPr lang="es-ES" sz="1800" smtClean="0">
                <a:latin typeface="Arial"/>
                <a:cs typeface="Arial"/>
              </a:defRPr>
            </a:lvl3pPr>
            <a:lvl4pPr>
              <a:defRPr lang="es-ES" sz="1800" smtClean="0">
                <a:latin typeface="Arial"/>
                <a:cs typeface="Arial"/>
              </a:defRPr>
            </a:lvl4pPr>
            <a:lvl5pPr>
              <a:defRPr lang="es-CO" sz="1800">
                <a:latin typeface="Arial"/>
                <a:cs typeface="Arial"/>
              </a:defRPr>
            </a:lvl5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  <a:p>
            <a:pPr marL="0" lvl="1" indent="0">
              <a:buNone/>
            </a:pPr>
            <a:r>
              <a:rPr lang="es-ES"/>
              <a:t>Segundo nivel</a:t>
            </a:r>
          </a:p>
          <a:p>
            <a:pPr marL="0" lvl="2" indent="0">
              <a:buNone/>
            </a:pPr>
            <a:r>
              <a:rPr lang="es-ES"/>
              <a:t>Tercer nivel</a:t>
            </a:r>
          </a:p>
          <a:p>
            <a:pPr marL="0" lvl="3" indent="0">
              <a:buNone/>
            </a:pPr>
            <a:r>
              <a:rPr lang="es-ES"/>
              <a:t>Cuarto nivel</a:t>
            </a:r>
          </a:p>
          <a:p>
            <a:pPr marL="0" lvl="4" indent="0">
              <a:buNone/>
            </a:pPr>
            <a:r>
              <a:rPr lang="es-ES"/>
              <a:t>Quinto nivel</a:t>
            </a:r>
            <a:endParaRPr lang="es-CO" dirty="0"/>
          </a:p>
        </p:txBody>
      </p:sp>
      <p:sp>
        <p:nvSpPr>
          <p:cNvPr id="10" name="Marcador de texto 4"/>
          <p:cNvSpPr>
            <a:spLocks noGrp="1"/>
          </p:cNvSpPr>
          <p:nvPr>
            <p:ph type="body" sz="quarter" idx="16"/>
          </p:nvPr>
        </p:nvSpPr>
        <p:spPr>
          <a:xfrm>
            <a:off x="4974852" y="6586207"/>
            <a:ext cx="224804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ctr">
              <a:buFont typeface="Arial" panose="020B0604020202020204" pitchFamily="34" charset="0"/>
              <a:buNone/>
              <a:defRPr lang="es-CO" sz="900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s-ES"/>
              <a:t>Haga clic para modificar los estilos de texto del patrón</a:t>
            </a: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431321" y="283437"/>
            <a:ext cx="10161917" cy="792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7" name="Marcador fecha corte"/>
          <p:cNvSpPr>
            <a:spLocks noGrp="1"/>
          </p:cNvSpPr>
          <p:nvPr>
            <p:ph type="body" sz="quarter" idx="17"/>
          </p:nvPr>
        </p:nvSpPr>
        <p:spPr>
          <a:xfrm>
            <a:off x="4974852" y="6433191"/>
            <a:ext cx="224804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ctr">
              <a:buFont typeface="Arial" panose="020B0604020202020204" pitchFamily="34" charset="0"/>
              <a:buNone/>
              <a:defRPr lang="es-CO" sz="900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077774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Titul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Sin título-1-0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7051" r="13189" b="15038"/>
          <a:stretch/>
        </p:blipFill>
        <p:spPr>
          <a:xfrm>
            <a:off x="10906414" y="275891"/>
            <a:ext cx="1109186" cy="862953"/>
          </a:xfrm>
          <a:prstGeom prst="rect">
            <a:avLst/>
          </a:prstGeom>
        </p:spPr>
      </p:pic>
      <p:sp>
        <p:nvSpPr>
          <p:cNvPr id="6" name="Marcador de pie de página 8"/>
          <p:cNvSpPr>
            <a:spLocks noGrp="1"/>
          </p:cNvSpPr>
          <p:nvPr>
            <p:ph type="ftr" sz="quarter" idx="3"/>
          </p:nvPr>
        </p:nvSpPr>
        <p:spPr>
          <a:xfrm>
            <a:off x="-8627" y="6614677"/>
            <a:ext cx="3131389" cy="251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Todos los derechos reservados para XM S.A.E.S.P.</a:t>
            </a:r>
          </a:p>
          <a:p>
            <a:endParaRPr lang="es-CO"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31321" y="283437"/>
            <a:ext cx="10161917" cy="792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32527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X:\06_Marca\Logo\logo_positivo_halo_lu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080" y="5786622"/>
            <a:ext cx="1192357" cy="81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4 CuadroTexto"/>
          <p:cNvSpPr txBox="1">
            <a:spLocks noChangeArrowheads="1"/>
          </p:cNvSpPr>
          <p:nvPr userDrawn="1"/>
        </p:nvSpPr>
        <p:spPr bwMode="auto">
          <a:xfrm rot="16200000">
            <a:off x="10144201" y="3714364"/>
            <a:ext cx="37273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09585" eaLnBrk="1" hangingPunct="1">
              <a:defRPr/>
            </a:pPr>
            <a:r>
              <a:rPr lang="es-CO" sz="1200" dirty="0">
                <a:solidFill>
                  <a:srgbClr val="C2C2C2"/>
                </a:solidFill>
              </a:rPr>
              <a:t>Todos los derechos reservados para XM S.A. E.S.P.</a:t>
            </a:r>
          </a:p>
        </p:txBody>
      </p:sp>
      <p:sp>
        <p:nvSpPr>
          <p:cNvPr id="4" name="Marcador de título 1"/>
          <p:cNvSpPr>
            <a:spLocks noGrp="1"/>
          </p:cNvSpPr>
          <p:nvPr>
            <p:ph type="title"/>
          </p:nvPr>
        </p:nvSpPr>
        <p:spPr>
          <a:xfrm>
            <a:off x="407017" y="165739"/>
            <a:ext cx="11361419" cy="718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200" b="1">
                <a:solidFill>
                  <a:schemeClr val="bg1">
                    <a:lumMod val="50000"/>
                  </a:schemeClr>
                </a:solidFill>
                <a:latin typeface="Nexa Bold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934069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78AD2C-8D45-4778-B0BC-DC02D564C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96F873-76B9-403A-AB9F-301D79494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4ACA7F-A145-4D1B-8175-300EEF64D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EAD6-A838-4F3E-8EC6-D297A0DEC81A}" type="datetimeFigureOut">
              <a:rPr lang="es-CO" smtClean="0"/>
              <a:t>2/02/2021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4251F9-A2EF-405A-B08A-EF5EBFB3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DAAFC7-8991-4C66-89A1-97F4F479A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39D2-54E3-4399-B09A-3B131332F7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42602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E5B206-5365-49E9-8AD1-3E68451C1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E0BB53-DE99-4A51-9520-7E04023E0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960F9D-C91B-4B02-A3F2-A50C1387C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EAD6-A838-4F3E-8EC6-D297A0DEC81A}" type="datetimeFigureOut">
              <a:rPr lang="es-CO" smtClean="0"/>
              <a:t>2/02/2021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AF1775-0E8F-4FA9-A424-6B496110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DD6E54-7167-4F9D-A569-73633A33A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39D2-54E3-4399-B09A-3B131332F7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67976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6FC177-807B-4DA9-9699-1CEB48C2F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A4F65F-FCC3-47B3-95E1-785CBDE24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274F71-1E46-4386-802A-65D3F352F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EAD6-A838-4F3E-8EC6-D297A0DEC81A}" type="datetimeFigureOut">
              <a:rPr lang="es-CO" smtClean="0"/>
              <a:t>2/02/2021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DDF33A-9308-4A8D-B7EF-0678B997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B86BC7-AD5E-4894-AA27-DE0D0391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39D2-54E3-4399-B09A-3B131332F7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80861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37F5D1-E4DA-4942-85C4-89635278B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1394A3-9ADE-4D30-9687-7B5C76819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442228-8C53-47F7-8EEF-0902EEB96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96EB13-4A95-4538-A4F2-FC5A77B1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EAD6-A838-4F3E-8EC6-D297A0DEC81A}" type="datetimeFigureOut">
              <a:rPr lang="es-CO" smtClean="0"/>
              <a:t>2/02/2021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4845DD6-94F7-4A15-BBFC-FDAD94FB6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CCAD6E-47BB-4CE9-A01F-87CD0279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39D2-54E3-4399-B09A-3B131332F7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94305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DEE2DB-EBFE-445F-B309-FA6DABF20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CC9CDF-1986-443A-A7E8-4AA76E3C2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5F1B18-A92F-44C5-BA7A-1BE08D1F4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7BEB4B-1858-4C54-A50C-F1DA2FB96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EB9052B-5C1F-4779-8AD3-5F103D6E8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02F5FEC-F391-4F4F-8554-379CD52E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EAD6-A838-4F3E-8EC6-D297A0DEC81A}" type="datetimeFigureOut">
              <a:rPr lang="es-CO" smtClean="0"/>
              <a:t>2/02/2021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3539B37-0794-496D-AD30-AA272E5B6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AF65234-F30F-4A9A-A215-124D26C7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39D2-54E3-4399-B09A-3B131332F7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23144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14FE6D-51C8-431A-AEA8-A0C71D1B3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14F22D6-7064-40F2-9B76-745A7AD76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EAD6-A838-4F3E-8EC6-D297A0DEC81A}" type="datetimeFigureOut">
              <a:rPr lang="es-CO" smtClean="0"/>
              <a:t>2/02/2021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2E489CD-3CCE-4013-9667-65326898A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AAD722F-D208-446C-8930-E4DF39B69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39D2-54E3-4399-B09A-3B131332F7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3234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D9B1D30-F73E-4D42-B0D0-3928CF7375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5380708"/>
            <a:ext cx="5125156" cy="113298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sz="1600">
                <a:solidFill>
                  <a:schemeClr val="bg1"/>
                </a:solidFill>
                <a:latin typeface="Nunito" panose="00000500000000000000" pitchFamily="2" charset="0"/>
              </a:defRPr>
            </a:lvl1pPr>
            <a:lvl2pPr>
              <a:defRPr>
                <a:solidFill>
                  <a:srgbClr val="45199E"/>
                </a:solidFill>
              </a:defRPr>
            </a:lvl2pPr>
            <a:lvl3pPr>
              <a:defRPr>
                <a:solidFill>
                  <a:srgbClr val="45199E"/>
                </a:solidFill>
              </a:defRPr>
            </a:lvl3pPr>
            <a:lvl4pPr>
              <a:defRPr>
                <a:solidFill>
                  <a:srgbClr val="45199E"/>
                </a:solidFill>
              </a:defRPr>
            </a:lvl4pPr>
            <a:lvl5pPr>
              <a:defRPr>
                <a:solidFill>
                  <a:srgbClr val="45199E"/>
                </a:solidFill>
              </a:defRPr>
            </a:lvl5pPr>
          </a:lstStyle>
          <a:p>
            <a:pPr lvl="0"/>
            <a:r>
              <a:rPr lang="en-US" dirty="0" err="1"/>
              <a:t>Posible</a:t>
            </a:r>
            <a:r>
              <a:rPr lang="en-US" dirty="0"/>
              <a:t>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aclaratorio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1D15-21AF-7B44-BC10-E26705DF0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160" y="5270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unito" panose="00000500000000000000" pitchFamily="2" charset="0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z="1100" b="1" spc="40" dirty="0">
                <a:solidFill>
                  <a:srgbClr val="FFFFFF"/>
                </a:solidFill>
                <a:cs typeface="Arial"/>
              </a:rPr>
              <a:t>Título ppt</a:t>
            </a:r>
            <a:endParaRPr lang="en-US" dirty="0">
              <a:cs typeface="Calibri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6DADE2A-A5F6-694D-A6D1-7A3B9AA08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666348"/>
            <a:ext cx="5125156" cy="106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200" b="1">
                <a:solidFill>
                  <a:schemeClr val="bg1"/>
                </a:solidFill>
                <a:latin typeface="Nunito" panose="00000500000000000000" pitchFamily="2" charset="0"/>
              </a:defRPr>
            </a:lvl1pPr>
          </a:lstStyle>
          <a:p>
            <a:r>
              <a:rPr lang="en-US" dirty="0" err="1"/>
              <a:t>Escriba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el </a:t>
            </a:r>
            <a:r>
              <a:rPr lang="en-US" dirty="0" err="1"/>
              <a:t>título</a:t>
            </a:r>
            <a:br>
              <a:rPr lang="en-US" dirty="0"/>
            </a:br>
            <a:r>
              <a:rPr lang="en-US" dirty="0" err="1"/>
              <a:t>requerido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CA1F2C7-39FA-E54C-B48D-C94D82CA786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4809206"/>
            <a:ext cx="5125156" cy="48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 marL="0" indent="0">
              <a:buNone/>
              <a:defRPr sz="2800" b="1">
                <a:solidFill>
                  <a:srgbClr val="F86D26"/>
                </a:solidFill>
                <a:latin typeface="Nunito" panose="00000500000000000000" pitchFamily="2" charset="0"/>
              </a:defRPr>
            </a:lvl2pPr>
          </a:lstStyle>
          <a:p>
            <a:pPr lvl="1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segundo</a:t>
            </a:r>
            <a:r>
              <a:rPr lang="en-US" dirty="0"/>
              <a:t> </a:t>
            </a:r>
            <a:r>
              <a:rPr lang="en-US" dirty="0" err="1"/>
              <a:t>nivel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722990"/>
      </p:ext>
    </p:extLst>
  </p:cSld>
  <p:clrMapOvr>
    <a:masterClrMapping/>
  </p:clrMapOvr>
  <p:transition spd="slow">
    <p:push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9DE47D1-B089-49EC-BF2C-8B61C73C0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EAD6-A838-4F3E-8EC6-D297A0DEC81A}" type="datetimeFigureOut">
              <a:rPr lang="es-CO" smtClean="0"/>
              <a:t>2/02/2021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C0B45CE-58DD-4603-9148-E48732B6A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E67060-D066-460B-A037-2E1FCECB4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39D2-54E3-4399-B09A-3B131332F7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87108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9C6371-2F96-49D3-8F02-FDB99BC3C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730610-44CF-4EF0-A10A-09811FFDB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D0E2336-449F-4599-BE43-56C94A5A2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A2EA05-DA44-4000-BA95-F494A5512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EAD6-A838-4F3E-8EC6-D297A0DEC81A}" type="datetimeFigureOut">
              <a:rPr lang="es-CO" smtClean="0"/>
              <a:t>2/02/2021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0C8798-9EC2-4DD9-BBBB-FC2A47760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A30C2F-EA1B-4E0C-A75E-D6FBFD1A0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39D2-54E3-4399-B09A-3B131332F7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98982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E32112-EB84-44BB-85AD-CF26D85DA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CA53500-42B4-45EC-849A-4CE85192F9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6A3BE1-6CE4-4E70-AADD-795B8C04D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755E04-773D-4132-9934-16CA87E3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EAD6-A838-4F3E-8EC6-D297A0DEC81A}" type="datetimeFigureOut">
              <a:rPr lang="es-CO" smtClean="0"/>
              <a:t>2/02/2021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F3349F-71C1-4733-B7AA-2EBAFF573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283DFC-2DA9-433F-AA99-1DEBC3C23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39D2-54E3-4399-B09A-3B131332F7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64814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6405F7-E467-45DB-A241-CCEF5FA3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8D9DC6-767E-44E8-B6EF-1396757A9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4167B3-19A9-4587-8DDE-B3CDF40D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EAD6-A838-4F3E-8EC6-D297A0DEC81A}" type="datetimeFigureOut">
              <a:rPr lang="es-CO" smtClean="0"/>
              <a:t>2/02/2021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DB6290-B41C-4196-8ED4-7377A360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16C670-93B7-404C-B27E-B4838A924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39D2-54E3-4399-B09A-3B131332F7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61371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DD3B281-AD8B-49DD-93FE-EDCEDB741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1DDB47-A7A3-43DE-90A4-7AB71EF5B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CE9DAC-9857-4670-B70D-C2E131CB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EAD6-A838-4F3E-8EC6-D297A0DEC81A}" type="datetimeFigureOut">
              <a:rPr lang="es-CO" smtClean="0"/>
              <a:t>2/02/2021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2515B8-5318-42DE-BA7A-5436869A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33608C-0B61-41F4-A9D9-5644C87CF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39D2-54E3-4399-B09A-3B131332F7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53928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81FFD87C-10C3-7D4E-AE22-E71D5F228D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A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B442A290-41F6-8042-8EAD-91FB53172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660" y="295866"/>
            <a:ext cx="848892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13" name="Marcador de posición de texto 2">
            <a:extLst>
              <a:ext uri="{FF2B5EF4-FFF2-40B4-BE49-F238E27FC236}">
                <a16:creationId xmlns:a16="http://schemas.microsoft.com/office/drawing/2014/main" id="{D8877622-4CEE-084E-98A8-81C330D2A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5010" y="3389725"/>
            <a:ext cx="848892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pic>
        <p:nvPicPr>
          <p:cNvPr id="10" name="Imagen 9" descr="rgb para ppt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584" y="5735168"/>
            <a:ext cx="1558645" cy="781849"/>
          </a:xfrm>
          <a:prstGeom prst="rect">
            <a:avLst/>
          </a:prstGeom>
        </p:spPr>
      </p:pic>
      <p:pic>
        <p:nvPicPr>
          <p:cNvPr id="3" name="Imagen 2" descr="rgb para ppt-04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87" b="8664"/>
          <a:stretch/>
        </p:blipFill>
        <p:spPr>
          <a:xfrm>
            <a:off x="0" y="594138"/>
            <a:ext cx="3147442" cy="6263862"/>
          </a:xfrm>
          <a:prstGeom prst="rect">
            <a:avLst/>
          </a:prstGeom>
        </p:spPr>
      </p:pic>
      <p:sp>
        <p:nvSpPr>
          <p:cNvPr id="16" name="Marcador de número de diapositiva 3"/>
          <p:cNvSpPr>
            <a:spLocks noGrp="1"/>
          </p:cNvSpPr>
          <p:nvPr>
            <p:ph type="sldNum" sz="quarter" idx="4"/>
          </p:nvPr>
        </p:nvSpPr>
        <p:spPr>
          <a:xfrm>
            <a:off x="9251859" y="63576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7B7A483B-CFA5-2D45-B147-12E41216E0F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68911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5BBBFB-7000-9249-9A49-3DC1053B8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356" y="1968499"/>
            <a:ext cx="10038444" cy="420846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DA8E2BD-F7EE-7B45-8E64-1A10C6F044C5}"/>
              </a:ext>
            </a:extLst>
          </p:cNvPr>
          <p:cNvSpPr/>
          <p:nvPr userDrawn="1"/>
        </p:nvSpPr>
        <p:spPr>
          <a:xfrm flipV="1">
            <a:off x="0" y="-3"/>
            <a:ext cx="12192000" cy="1759860"/>
          </a:xfrm>
          <a:prstGeom prst="rect">
            <a:avLst/>
          </a:prstGeom>
          <a:solidFill>
            <a:srgbClr val="FF6A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98616C7-DFF2-484F-90CE-2F81FE876F49}"/>
              </a:ext>
            </a:extLst>
          </p:cNvPr>
          <p:cNvSpPr/>
          <p:nvPr userDrawn="1"/>
        </p:nvSpPr>
        <p:spPr>
          <a:xfrm flipV="1">
            <a:off x="0" y="6673348"/>
            <a:ext cx="12192000" cy="184649"/>
          </a:xfrm>
          <a:prstGeom prst="rect">
            <a:avLst/>
          </a:prstGeom>
          <a:solidFill>
            <a:srgbClr val="44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2CC06B5-B6F9-5247-ADF1-D41B1E25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356" y="365125"/>
            <a:ext cx="1003844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pic>
        <p:nvPicPr>
          <p:cNvPr id="10" name="Imagen 9" descr="rgb para ppt-04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12" t="31188" b="3049"/>
          <a:stretch/>
        </p:blipFill>
        <p:spPr>
          <a:xfrm>
            <a:off x="0" y="-4"/>
            <a:ext cx="1257300" cy="1759860"/>
          </a:xfrm>
          <a:prstGeom prst="rect">
            <a:avLst/>
          </a:prstGeom>
        </p:spPr>
      </p:pic>
      <p:sp>
        <p:nvSpPr>
          <p:cNvPr id="13" name="Marcador de número de diapositiva 3">
            <a:extLst>
              <a:ext uri="{FF2B5EF4-FFF2-40B4-BE49-F238E27FC236}">
                <a16:creationId xmlns:a16="http://schemas.microsoft.com/office/drawing/2014/main" id="{31A272A8-E1FE-FE45-824F-A361B7831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6163" y="63576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7B7A483B-CFA5-2D45-B147-12E41216E0F0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4" name="Imagen 13" descr="rgb para ppt-06.png">
            <a:extLst>
              <a:ext uri="{FF2B5EF4-FFF2-40B4-BE49-F238E27FC236}">
                <a16:creationId xmlns:a16="http://schemas.microsoft.com/office/drawing/2014/main" id="{AC02A673-BE6D-E340-8F76-CDAE9D713A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7536" y="6384481"/>
            <a:ext cx="620985" cy="31149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E5BC438-B852-EE44-8D6E-E8857CF0AF2D}"/>
              </a:ext>
            </a:extLst>
          </p:cNvPr>
          <p:cNvSpPr txBox="1"/>
          <p:nvPr userDrawn="1"/>
        </p:nvSpPr>
        <p:spPr>
          <a:xfrm>
            <a:off x="0" y="6642355"/>
            <a:ext cx="4730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los derechos reservados para XM S.A. E.S.P.</a:t>
            </a:r>
          </a:p>
        </p:txBody>
      </p:sp>
    </p:spTree>
    <p:extLst>
      <p:ext uri="{BB962C8B-B14F-4D97-AF65-F5344CB8AC3E}">
        <p14:creationId xmlns:p14="http://schemas.microsoft.com/office/powerpoint/2010/main" val="1730451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DA8E2BD-F7EE-7B45-8E64-1A10C6F044C5}"/>
              </a:ext>
            </a:extLst>
          </p:cNvPr>
          <p:cNvSpPr/>
          <p:nvPr userDrawn="1"/>
        </p:nvSpPr>
        <p:spPr>
          <a:xfrm flipV="1">
            <a:off x="0" y="-1"/>
            <a:ext cx="12192000" cy="6858000"/>
          </a:xfrm>
          <a:prstGeom prst="rect">
            <a:avLst/>
          </a:prstGeom>
          <a:solidFill>
            <a:srgbClr val="44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" name="Imagen 4" descr="rgb para ppt-05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679" y="2038846"/>
            <a:ext cx="5542642" cy="278030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1BF7EC7-DBCB-F04E-9330-6AEFEDB878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096" y="6078030"/>
            <a:ext cx="6845808" cy="2475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855AE08-12AD-7649-9F3E-53F80A9ED0FA}"/>
              </a:ext>
            </a:extLst>
          </p:cNvPr>
          <p:cNvSpPr txBox="1"/>
          <p:nvPr userDrawn="1"/>
        </p:nvSpPr>
        <p:spPr>
          <a:xfrm>
            <a:off x="0" y="6642355"/>
            <a:ext cx="4730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los derechos reservados para XM S.A. E.S.P.</a:t>
            </a:r>
          </a:p>
        </p:txBody>
      </p:sp>
    </p:spTree>
    <p:extLst>
      <p:ext uri="{BB962C8B-B14F-4D97-AF65-F5344CB8AC3E}">
        <p14:creationId xmlns:p14="http://schemas.microsoft.com/office/powerpoint/2010/main" val="15403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D9B1D30-F73E-4D42-B0D0-3928CF7375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5380708"/>
            <a:ext cx="5125156" cy="113298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sz="1600">
                <a:solidFill>
                  <a:schemeClr val="bg1"/>
                </a:solidFill>
                <a:latin typeface="Nunito" panose="00000500000000000000" pitchFamily="2" charset="0"/>
              </a:defRPr>
            </a:lvl1pPr>
            <a:lvl2pPr>
              <a:defRPr>
                <a:solidFill>
                  <a:srgbClr val="45199E"/>
                </a:solidFill>
              </a:defRPr>
            </a:lvl2pPr>
            <a:lvl3pPr>
              <a:defRPr>
                <a:solidFill>
                  <a:srgbClr val="45199E"/>
                </a:solidFill>
              </a:defRPr>
            </a:lvl3pPr>
            <a:lvl4pPr>
              <a:defRPr>
                <a:solidFill>
                  <a:srgbClr val="45199E"/>
                </a:solidFill>
              </a:defRPr>
            </a:lvl4pPr>
            <a:lvl5pPr>
              <a:defRPr>
                <a:solidFill>
                  <a:srgbClr val="45199E"/>
                </a:solidFill>
              </a:defRPr>
            </a:lvl5pPr>
          </a:lstStyle>
          <a:p>
            <a:pPr lvl="0"/>
            <a:r>
              <a:rPr lang="en-US" dirty="0" err="1"/>
              <a:t>Posible</a:t>
            </a:r>
            <a:r>
              <a:rPr lang="en-US" dirty="0"/>
              <a:t>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aclaratorio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1D15-21AF-7B44-BC10-E26705DF0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160" y="5270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unito" panose="00000500000000000000" pitchFamily="2" charset="0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z="1100" b="1" spc="40" dirty="0">
                <a:solidFill>
                  <a:srgbClr val="FFFFFF"/>
                </a:solidFill>
                <a:cs typeface="Arial"/>
              </a:rPr>
              <a:t>Título ppt</a:t>
            </a:r>
            <a:endParaRPr lang="en-US" dirty="0">
              <a:cs typeface="Calibri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6DADE2A-A5F6-694D-A6D1-7A3B9AA08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666348"/>
            <a:ext cx="5125156" cy="106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200" b="1">
                <a:solidFill>
                  <a:schemeClr val="bg1"/>
                </a:solidFill>
                <a:latin typeface="Nunito" panose="00000500000000000000" pitchFamily="2" charset="0"/>
              </a:defRPr>
            </a:lvl1pPr>
          </a:lstStyle>
          <a:p>
            <a:r>
              <a:rPr lang="en-US" dirty="0" err="1"/>
              <a:t>Escriba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el </a:t>
            </a:r>
            <a:r>
              <a:rPr lang="en-US" dirty="0" err="1"/>
              <a:t>título</a:t>
            </a:r>
            <a:br>
              <a:rPr lang="en-US" dirty="0"/>
            </a:br>
            <a:r>
              <a:rPr lang="en-US" dirty="0" err="1"/>
              <a:t>requerido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CA1F2C7-39FA-E54C-B48D-C94D82CA786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4809206"/>
            <a:ext cx="5125156" cy="48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 marL="0" indent="0">
              <a:buNone/>
              <a:defRPr sz="2800" b="1">
                <a:solidFill>
                  <a:srgbClr val="F86D26"/>
                </a:solidFill>
                <a:latin typeface="Nunito" panose="00000500000000000000" pitchFamily="2" charset="0"/>
              </a:defRPr>
            </a:lvl2pPr>
          </a:lstStyle>
          <a:p>
            <a:pPr lvl="1"/>
            <a:r>
              <a:rPr lang="en-US" dirty="0" err="1"/>
              <a:t>Subtítulo</a:t>
            </a:r>
            <a:r>
              <a:rPr lang="en-US" dirty="0"/>
              <a:t> </a:t>
            </a:r>
            <a:r>
              <a:rPr lang="en-US" dirty="0" err="1"/>
              <a:t>segundo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577838"/>
      </p:ext>
    </p:extLst>
  </p:cSld>
  <p:clrMapOvr>
    <a:masterClrMapping/>
  </p:clrMapOvr>
  <p:transition spd="slow"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image" Target="../media/image25.jpg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35A4D-76EF-BA4C-8626-AD2B44AA65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FB4A7-43E9-B34B-80C9-DDCEBA60B58E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54EF2-7122-9647-A5F9-0016C286DC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6600D-94AC-404F-B5BF-6E3AC7655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C9ECE-65C6-B749-AD0A-10BE9ACA9B5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9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9" r:id="rId5"/>
    <p:sldLayoutId id="2147483660" r:id="rId6"/>
    <p:sldLayoutId id="2147483655" r:id="rId7"/>
    <p:sldLayoutId id="2147483661" r:id="rId8"/>
    <p:sldLayoutId id="2147483662" r:id="rId9"/>
    <p:sldLayoutId id="2147483663" r:id="rId10"/>
    <p:sldLayoutId id="2147483665" r:id="rId11"/>
    <p:sldLayoutId id="2147483664" r:id="rId12"/>
    <p:sldLayoutId id="2147483666" r:id="rId13"/>
    <p:sldLayoutId id="2147483667" r:id="rId14"/>
    <p:sldLayoutId id="214748366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C21AD20-A842-476E-9C86-98A73870D4BF}"/>
              </a:ext>
            </a:extLst>
          </p:cNvPr>
          <p:cNvSpPr/>
          <p:nvPr userDrawn="1"/>
        </p:nvSpPr>
        <p:spPr>
          <a:xfrm flipV="1">
            <a:off x="0" y="6673348"/>
            <a:ext cx="12192000" cy="184649"/>
          </a:xfrm>
          <a:prstGeom prst="rect">
            <a:avLst/>
          </a:prstGeom>
          <a:solidFill>
            <a:srgbClr val="44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3"/>
          </p:nvPr>
        </p:nvSpPr>
        <p:spPr>
          <a:xfrm>
            <a:off x="132694" y="6739853"/>
            <a:ext cx="3131389" cy="193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Todos los derechos reservados para XM S.A.E.S.P.</a:t>
            </a:r>
          </a:p>
          <a:p>
            <a:endParaRPr lang="es-CO" sz="1050" dirty="0"/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278707"/>
            <a:ext cx="9875808" cy="773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pic>
        <p:nvPicPr>
          <p:cNvPr id="8" name="Imagen 7" descr="rgb para ppt-06.png">
            <a:extLst>
              <a:ext uri="{FF2B5EF4-FFF2-40B4-BE49-F238E27FC236}">
                <a16:creationId xmlns:a16="http://schemas.microsoft.com/office/drawing/2014/main" id="{CA253741-F11F-4A01-9256-72903159AE5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536" y="6384481"/>
            <a:ext cx="620985" cy="31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1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lang="es-CO" sz="2400" b="1" kern="1200" dirty="0" smtClean="0">
          <a:solidFill>
            <a:schemeClr val="tx1">
              <a:lumMod val="65000"/>
              <a:lumOff val="35000"/>
            </a:schemeClr>
          </a:solidFill>
          <a:latin typeface="Arial Black"/>
          <a:ea typeface="+mn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lang="es-ES" sz="1800" kern="1200" dirty="0" smtClean="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lang="es-ES" sz="1800" kern="1200" dirty="0" smtClean="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lang="es-ES" sz="1800" kern="1200" dirty="0" smtClean="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lang="es-ES" sz="1800" kern="1200" dirty="0" smtClean="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lang="es-CO" sz="1800" kern="1200" dirty="0" smtClean="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" y="0"/>
            <a:ext cx="12181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2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6" r:id="rId24"/>
    <p:sldLayoutId id="2147483817" r:id="rId25"/>
    <p:sldLayoutId id="2147483818" r:id="rId26"/>
    <p:sldLayoutId id="2147483819" r:id="rId27"/>
    <p:sldLayoutId id="2147483820" r:id="rId28"/>
    <p:sldLayoutId id="2147483821" r:id="rId29"/>
    <p:sldLayoutId id="2147483822" r:id="rId30"/>
    <p:sldLayoutId id="2147483823" r:id="rId31"/>
    <p:sldLayoutId id="2147483824" r:id="rId32"/>
    <p:sldLayoutId id="2147483825" r:id="rId33"/>
    <p:sldLayoutId id="2147483826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AAE402D-A4A9-4C8D-BBCB-40DFABD3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0E60CE-CF74-4740-A0FB-81799B63B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4B24E3-5C6D-4658-8F1C-70DD06E35D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BEAD6-A838-4F3E-8EC6-D297A0DEC81A}" type="datetimeFigureOut">
              <a:rPr lang="es-CO" smtClean="0"/>
              <a:t>2/02/2021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7369C2-6653-4B00-8A17-E39670679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37D163-2760-4A37-B1A9-44A4F95FE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239D2-54E3-4399-B09A-3B131332F7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788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6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FB8FA8A0-1EF5-4A53-949A-F1AB9A604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0225" y="3240889"/>
            <a:ext cx="7353300" cy="502920"/>
          </a:xfrm>
        </p:spPr>
        <p:txBody>
          <a:bodyPr/>
          <a:lstStyle/>
          <a:p>
            <a:pPr algn="ctr"/>
            <a:r>
              <a:rPr lang="es-CO" sz="5400" dirty="0"/>
              <a:t>Nuestra Razón de Ser</a:t>
            </a:r>
            <a:endParaRPr lang="es-CO" b="0" dirty="0"/>
          </a:p>
        </p:txBody>
      </p:sp>
    </p:spTree>
    <p:extLst>
      <p:ext uri="{BB962C8B-B14F-4D97-AF65-F5344CB8AC3E}">
        <p14:creationId xmlns:p14="http://schemas.microsoft.com/office/powerpoint/2010/main" val="170540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263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80679F7-5FE3-4648-8E4E-2B8EF49B6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latin typeface="Nunito" panose="00000500000000000000" pitchFamily="2" charset="0"/>
              </a:rPr>
              <a:t>¿Para qué?</a:t>
            </a:r>
            <a:br>
              <a:rPr lang="es-CO" b="1" dirty="0">
                <a:latin typeface="Nunito" panose="00000500000000000000" pitchFamily="2" charset="0"/>
              </a:rPr>
            </a:br>
            <a:endParaRPr lang="es-CO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FE46DF1-EB56-4A72-87D7-A153FEFA0A3D}"/>
              </a:ext>
            </a:extLst>
          </p:cNvPr>
          <p:cNvSpPr/>
          <p:nvPr/>
        </p:nvSpPr>
        <p:spPr>
          <a:xfrm>
            <a:off x="767591" y="2606297"/>
            <a:ext cx="5104890" cy="2061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anose="00000500000000000000" pitchFamily="2" charset="0"/>
                <a:ea typeface="+mn-ea"/>
                <a:cs typeface="Times New Roman" panose="02020603050405020304" pitchFamily="18" charset="0"/>
              </a:rPr>
              <a:t>promover el desarrollo 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sostenible del país y sus ciudadanos, quienes requieren de </a:t>
            </a:r>
            <a:r>
              <a:rPr kumimoji="0" lang="es-CO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 mejor energía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confiable, eficiente, competitiva y más limpia.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1809;p197">
            <a:extLst>
              <a:ext uri="{FF2B5EF4-FFF2-40B4-BE49-F238E27FC236}">
                <a16:creationId xmlns:a16="http://schemas.microsoft.com/office/drawing/2014/main" id="{84DDD27D-978E-4478-874C-CD83772D9F4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9520" y="0"/>
            <a:ext cx="587248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841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B856EB75-BEC3-43BF-8335-668177AD1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51" y="1968500"/>
            <a:ext cx="11928049" cy="2141588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400" dirty="0">
                <a:latin typeface="Nunito" panose="00000500000000000000" pitchFamily="2" charset="0"/>
                <a:cs typeface="Times New Roman" panose="02020603050405020304" pitchFamily="18" charset="0"/>
              </a:rPr>
              <a:t>Mediante una visión sistémica e innovadora.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400" dirty="0">
                <a:latin typeface="Nunito" panose="00000500000000000000" pitchFamily="2" charset="0"/>
                <a:cs typeface="Times New Roman" panose="02020603050405020304" pitchFamily="18" charset="0"/>
              </a:rPr>
              <a:t>Sumando energías, capacidades, conocimiento y experiencia con los distintos actores y grupos de interés del ecosistema energético e industrias</a:t>
            </a:r>
            <a:endParaRPr lang="es-CO" sz="240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FC49B00-3971-4FC6-BADF-2FBF1D435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solidFill>
                  <a:schemeClr val="bg2"/>
                </a:solidFill>
                <a:latin typeface="Nunito" panose="00000500000000000000" pitchFamily="2" charset="0"/>
              </a:rPr>
              <a:t>¿Cómo?</a:t>
            </a:r>
            <a:br>
              <a:rPr lang="es-CO" b="1" dirty="0">
                <a:solidFill>
                  <a:schemeClr val="bg2"/>
                </a:solidFill>
                <a:latin typeface="Nunito" panose="00000500000000000000" pitchFamily="2" charset="0"/>
              </a:rPr>
            </a:br>
            <a:endParaRPr lang="es-CO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55E38B6-A5B0-4AE6-993E-2EB26D3D3115}"/>
              </a:ext>
            </a:extLst>
          </p:cNvPr>
          <p:cNvGrpSpPr/>
          <p:nvPr/>
        </p:nvGrpSpPr>
        <p:grpSpPr>
          <a:xfrm>
            <a:off x="0" y="3455076"/>
            <a:ext cx="12192000" cy="3223567"/>
            <a:chOff x="9245" y="1139184"/>
            <a:chExt cx="12182755" cy="322477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336A249-CDCE-459A-B734-2822A717E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6518" y="1140390"/>
              <a:ext cx="4255482" cy="3223567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8C2C12BA-52FC-4777-A248-8A219A267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5" y="1139184"/>
              <a:ext cx="4246239" cy="3223567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2D09C4A1-2454-490D-BC0A-162FC0437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484" y="1140390"/>
              <a:ext cx="3780467" cy="32223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3510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38A810E-9AEA-4EB0-AB49-E56DFF327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solidFill>
                  <a:schemeClr val="bg2"/>
                </a:solidFill>
                <a:latin typeface="Nunito" panose="00000500000000000000" pitchFamily="2" charset="0"/>
              </a:rPr>
              <a:t>¿Cómo?</a:t>
            </a:r>
            <a:br>
              <a:rPr lang="es-CO" b="1" dirty="0">
                <a:solidFill>
                  <a:schemeClr val="bg2"/>
                </a:solidFill>
                <a:latin typeface="Nunito" panose="00000500000000000000" pitchFamily="2" charset="0"/>
              </a:rPr>
            </a:b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5EB6BC3-B7C7-48D9-B50C-0440CAB0B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101" y="5456417"/>
            <a:ext cx="10231797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anose="00000500000000000000" pitchFamily="2" charset="0"/>
                <a:ea typeface="+mn-ea"/>
                <a:cs typeface="Times New Roman" panose="02020603050405020304" pitchFamily="18" charset="0"/>
              </a:rPr>
              <a:t>Integrando y armonizando al sistema los diferentes tipos de tecnologías, plataformas, actividades y actores para el desarrollo del mercado.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3D780F0-276D-4214-B8B7-3A37AD10A190}"/>
              </a:ext>
            </a:extLst>
          </p:cNvPr>
          <p:cNvGrpSpPr/>
          <p:nvPr/>
        </p:nvGrpSpPr>
        <p:grpSpPr>
          <a:xfrm>
            <a:off x="1509622" y="1814034"/>
            <a:ext cx="9342187" cy="3600215"/>
            <a:chOff x="1210109" y="1101733"/>
            <a:chExt cx="9874614" cy="3904588"/>
          </a:xfrm>
        </p:grpSpPr>
        <p:pic>
          <p:nvPicPr>
            <p:cNvPr id="6" name="Imagen 5" descr="Imagen que contiene cielo, exterior, puesta de sol, sol&#10;&#10;Descripción generada con confianza muy alta">
              <a:extLst>
                <a:ext uri="{FF2B5EF4-FFF2-40B4-BE49-F238E27FC236}">
                  <a16:creationId xmlns:a16="http://schemas.microsoft.com/office/drawing/2014/main" id="{F5DC6660-9A53-46BC-BE54-561DCE5CC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0109" y="1101735"/>
              <a:ext cx="4997651" cy="3904586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A111AC3-D406-496C-A7C5-C4E0C8173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7603" y="1101733"/>
              <a:ext cx="4897120" cy="3904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1398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4377F58-B7FC-4CFD-A807-6016819C0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solidFill>
                  <a:schemeClr val="bg2"/>
                </a:solidFill>
                <a:latin typeface="Nunito" panose="00000500000000000000" pitchFamily="2" charset="0"/>
              </a:rPr>
              <a:t>¿Cómo?</a:t>
            </a:r>
            <a:endParaRPr lang="es-CO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4D27BA9-109B-4C3F-A12D-9C74FFEE6119}"/>
              </a:ext>
            </a:extLst>
          </p:cNvPr>
          <p:cNvSpPr/>
          <p:nvPr/>
        </p:nvSpPr>
        <p:spPr>
          <a:xfrm>
            <a:off x="943103" y="5368218"/>
            <a:ext cx="10642763" cy="87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Siendo una compañía consciente de sus impactos sociales y ambientales y  con compromisos que trascienden de lo obligatorio a lo voluntario.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anose="000005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6AB5626D-CFDB-4A0D-B2F5-6592708FB9A8}"/>
              </a:ext>
            </a:extLst>
          </p:cNvPr>
          <p:cNvGrpSpPr/>
          <p:nvPr/>
        </p:nvGrpSpPr>
        <p:grpSpPr>
          <a:xfrm>
            <a:off x="0" y="1725477"/>
            <a:ext cx="12202160" cy="3457122"/>
            <a:chOff x="0" y="1328333"/>
            <a:chExt cx="12202160" cy="3457122"/>
          </a:xfrm>
        </p:grpSpPr>
        <p:pic>
          <p:nvPicPr>
            <p:cNvPr id="6" name="Imagen 5" descr="Imagen que contiene suelo, persona, exterior&#10;&#10;Descripción generada con confianza muy alta">
              <a:extLst>
                <a:ext uri="{FF2B5EF4-FFF2-40B4-BE49-F238E27FC236}">
                  <a16:creationId xmlns:a16="http://schemas.microsoft.com/office/drawing/2014/main" id="{34ADF70B-15EB-437A-B474-B90DAA07A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350556"/>
              <a:ext cx="4059018" cy="3434899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77C3839-0D91-4530-9685-2BC0A5A3A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9018" y="1328333"/>
              <a:ext cx="4071571" cy="3434899"/>
            </a:xfrm>
            <a:prstGeom prst="rect">
              <a:avLst/>
            </a:prstGeom>
          </p:spPr>
        </p:pic>
        <p:pic>
          <p:nvPicPr>
            <p:cNvPr id="8" name="Picture 2" descr="a00f0bdc-2f44-408d-9e52-9ac82ff44800@namprd20">
              <a:extLst>
                <a:ext uri="{FF2B5EF4-FFF2-40B4-BE49-F238E27FC236}">
                  <a16:creationId xmlns:a16="http://schemas.microsoft.com/office/drawing/2014/main" id="{67158384-4B57-4F7C-9666-7CCE58EAA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0589" y="1350556"/>
              <a:ext cx="4071571" cy="3390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7772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4CCE017D-9D6A-4C45-B7B7-1483142A2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376" y="5381003"/>
            <a:ext cx="10684497" cy="755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400" dirty="0">
                <a:solidFill>
                  <a:prstClr val="black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Gestionando procesos con altos estándares de seguridad, calidad y oportunidad, apoyados en las tecnologías que se derivan de la cuarta revolución industrial.</a:t>
            </a:r>
          </a:p>
          <a:p>
            <a:endParaRPr lang="es-CO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657ED83-0C1D-4A19-8BA6-4A2235D3E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solidFill>
                  <a:schemeClr val="bg2"/>
                </a:solidFill>
                <a:latin typeface="Nunito" panose="00000500000000000000" pitchFamily="2" charset="0"/>
              </a:rPr>
              <a:t>¿Cómo?</a:t>
            </a:r>
            <a:br>
              <a:rPr lang="es-CO" b="1" dirty="0">
                <a:solidFill>
                  <a:schemeClr val="bg2"/>
                </a:solidFill>
                <a:latin typeface="Nunito" panose="00000500000000000000" pitchFamily="2" charset="0"/>
              </a:rPr>
            </a:br>
            <a:endParaRPr lang="es-CO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D2D89D01-8C1E-4338-9394-79930ECAF6C9}"/>
              </a:ext>
            </a:extLst>
          </p:cNvPr>
          <p:cNvGrpSpPr/>
          <p:nvPr/>
        </p:nvGrpSpPr>
        <p:grpSpPr>
          <a:xfrm>
            <a:off x="0" y="1523776"/>
            <a:ext cx="12192000" cy="3810448"/>
            <a:chOff x="0" y="1124154"/>
            <a:chExt cx="12192000" cy="3810448"/>
          </a:xfrm>
        </p:grpSpPr>
        <p:pic>
          <p:nvPicPr>
            <p:cNvPr id="5" name="Picture 2" descr="Resultado de imagen para automatizaciÃ³n">
              <a:extLst>
                <a:ext uri="{FF2B5EF4-FFF2-40B4-BE49-F238E27FC236}">
                  <a16:creationId xmlns:a16="http://schemas.microsoft.com/office/drawing/2014/main" id="{B94EB92E-4D21-424C-AE08-A5D8CB45E4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697" r="8214"/>
            <a:stretch/>
          </p:blipFill>
          <p:spPr bwMode="auto">
            <a:xfrm>
              <a:off x="0" y="1124154"/>
              <a:ext cx="4013201" cy="3810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5755AF0-F173-431F-8302-A5250B05F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270" r="39973"/>
            <a:stretch/>
          </p:blipFill>
          <p:spPr>
            <a:xfrm>
              <a:off x="7670801" y="1124154"/>
              <a:ext cx="4521199" cy="3810448"/>
            </a:xfrm>
            <a:prstGeom prst="rect">
              <a:avLst/>
            </a:prstGeom>
          </p:spPr>
        </p:pic>
        <p:pic>
          <p:nvPicPr>
            <p:cNvPr id="7" name="Imagen 6" descr="Imagen que contiene suelo, interior, techo, pared&#10;&#10;Descripción generada con confianza muy alta">
              <a:extLst>
                <a:ext uri="{FF2B5EF4-FFF2-40B4-BE49-F238E27FC236}">
                  <a16:creationId xmlns:a16="http://schemas.microsoft.com/office/drawing/2014/main" id="{C2FB030F-D2B0-46F5-B21B-DE3C0F3A4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5954" y="1124154"/>
              <a:ext cx="4313448" cy="38104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0233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07ECE96-3B2B-46C6-8430-EAD902AA1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solidFill>
                  <a:schemeClr val="bg2"/>
                </a:solidFill>
                <a:latin typeface="Nunito" panose="00000500000000000000" pitchFamily="2" charset="0"/>
              </a:rPr>
              <a:t>¿Cómo?</a:t>
            </a:r>
            <a:br>
              <a:rPr lang="es-CO" b="1" dirty="0">
                <a:solidFill>
                  <a:schemeClr val="bg2"/>
                </a:solidFill>
                <a:latin typeface="Nunito" panose="00000500000000000000" pitchFamily="2" charset="0"/>
              </a:rPr>
            </a:b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F2B674-51AD-4344-BFA1-F2FA9063A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00" b="22232"/>
          <a:stretch/>
        </p:blipFill>
        <p:spPr>
          <a:xfrm>
            <a:off x="-8957" y="1564832"/>
            <a:ext cx="12200957" cy="509700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9D92BAD-D399-43AD-BCD1-86D29CE44D0F}"/>
              </a:ext>
            </a:extLst>
          </p:cNvPr>
          <p:cNvSpPr/>
          <p:nvPr/>
        </p:nvSpPr>
        <p:spPr>
          <a:xfrm>
            <a:off x="611864" y="1798190"/>
            <a:ext cx="11101551" cy="876266"/>
          </a:xfrm>
          <a:prstGeom prst="rect">
            <a:avLst/>
          </a:prstGeom>
          <a:solidFill>
            <a:srgbClr val="FF6A13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Siendo reconocidos por un liderazgo inspirador que contribuye al desarrollo del talento y a resultados de excelencia.</a:t>
            </a:r>
          </a:p>
        </p:txBody>
      </p:sp>
    </p:spTree>
    <p:extLst>
      <p:ext uri="{BB962C8B-B14F-4D97-AF65-F5344CB8AC3E}">
        <p14:creationId xmlns:p14="http://schemas.microsoft.com/office/powerpoint/2010/main" val="3307407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DCF8C5E-1A9E-4D71-8875-48FBDF0B0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solidFill>
                  <a:schemeClr val="bg2"/>
                </a:solidFill>
                <a:latin typeface="Nunito" panose="00000500000000000000" pitchFamily="2" charset="0"/>
              </a:rPr>
              <a:t>¿Qué?</a:t>
            </a:r>
            <a:endParaRPr lang="es-CO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BDD9E61-E120-4A98-B24F-317D67A9884F}"/>
              </a:ext>
            </a:extLst>
          </p:cNvPr>
          <p:cNvSpPr/>
          <p:nvPr/>
        </p:nvSpPr>
        <p:spPr>
          <a:xfrm>
            <a:off x="511344" y="5167312"/>
            <a:ext cx="11333746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anose="00000500000000000000" pitchFamily="2" charset="0"/>
                <a:ea typeface="+mn-ea"/>
                <a:cs typeface="Times New Roman" panose="02020603050405020304" pitchFamily="18" charset="0"/>
              </a:rPr>
              <a:t>Operamos  sistemas y mercados y el desarrollamos soluciones y servicios de energía innovadores.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D2A1E11-6ED9-4543-925F-F69CB79F0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4379495" cy="305343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C304BD5-5CC3-4292-9E4F-73DB25CE0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936" y="1690688"/>
            <a:ext cx="4215063" cy="305343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7B2A53A-B4F5-42AB-BF66-3015D831A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495" y="1719961"/>
            <a:ext cx="3597442" cy="302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27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130500C-4E63-4C16-A76A-13BA74BB16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8" r="33466"/>
          <a:stretch/>
        </p:blipFill>
        <p:spPr>
          <a:xfrm>
            <a:off x="-4" y="0"/>
            <a:ext cx="6496338" cy="686706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E2CAFE-2505-4500-8749-95E1DD356815}"/>
              </a:ext>
            </a:extLst>
          </p:cNvPr>
          <p:cNvSpPr txBox="1"/>
          <p:nvPr/>
        </p:nvSpPr>
        <p:spPr>
          <a:xfrm>
            <a:off x="6963486" y="2370222"/>
            <a:ext cx="49119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440099"/>
                </a:solidFill>
                <a:effectLst/>
                <a:uLnTx/>
                <a:uFillTx/>
                <a:latin typeface="Nunito" panose="00000500000000000000" pitchFamily="2" charset="0"/>
                <a:ea typeface="+mn-ea"/>
                <a:cs typeface="+mn-cs"/>
              </a:rPr>
              <a:t>La estrategia XM 2030 nos permite seguir construyendo el futuro que imaginamos, donde </a:t>
            </a: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FF6A13"/>
                </a:solidFill>
                <a:effectLst/>
                <a:uLnTx/>
                <a:uFillTx/>
                <a:latin typeface="Nunito" panose="00000500000000000000" pitchFamily="2" charset="0"/>
                <a:ea typeface="+mn-ea"/>
                <a:cs typeface="+mn-cs"/>
              </a:rPr>
              <a:t>sumamos la mejor energía </a:t>
            </a: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440099"/>
                </a:solidFill>
                <a:effectLst/>
                <a:uLnTx/>
                <a:uFillTx/>
                <a:latin typeface="Nunito" panose="00000500000000000000" pitchFamily="2" charset="0"/>
                <a:ea typeface="+mn-ea"/>
                <a:cs typeface="+mn-cs"/>
              </a:rPr>
              <a:t>para generar valor sostenible y fortalecer la competitividad del país.</a:t>
            </a:r>
          </a:p>
        </p:txBody>
      </p:sp>
    </p:spTree>
    <p:extLst>
      <p:ext uri="{BB962C8B-B14F-4D97-AF65-F5344CB8AC3E}">
        <p14:creationId xmlns:p14="http://schemas.microsoft.com/office/powerpoint/2010/main" val="31942474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_15  -  Solo lectura" id="{B816EB0E-1A05-46BD-98B2-1F8223871ED4}" vid="{290E53E6-9EAE-4599-94F0-7E0B12DC7C7E}"/>
    </a:ext>
  </a:extLst>
</a:theme>
</file>

<file path=ppt/theme/theme2.xml><?xml version="1.0" encoding="utf-8"?>
<a:theme xmlns:a="http://schemas.openxmlformats.org/drawingml/2006/main" name="6_Plantilla201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3CA20430D6C949BCFAF606E7754061" ma:contentTypeVersion="13" ma:contentTypeDescription="Create a new document." ma:contentTypeScope="" ma:versionID="a0ba69d4df7cf91c3ee45f086810069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e50bac77612b10fde9c2026894b6a1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Fecha de inicio programada" ma:hidden="true" ma:internalName="PublishingStartDate" ma:readOnly="false">
      <xsd:simpleType>
        <xsd:restriction base="dms:Unknown"/>
      </xsd:simpleType>
    </xsd:element>
    <xsd:element name="PublishingExpirationDate" ma:index="5" nillable="true" ma:displayName="Fecha de finalización programada" ma:hidden="true" ma:internalName="PublishingExpirationDate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Tipo de contenido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D92F2E-ACBA-4EB6-A11B-4DF4F2A291CF}"/>
</file>

<file path=customXml/itemProps2.xml><?xml version="1.0" encoding="utf-8"?>
<ds:datastoreItem xmlns:ds="http://schemas.openxmlformats.org/officeDocument/2006/customXml" ds:itemID="{BE0B4145-489B-44A7-874F-7CB93A4D1415}"/>
</file>

<file path=customXml/itemProps3.xml><?xml version="1.0" encoding="utf-8"?>
<ds:datastoreItem xmlns:ds="http://schemas.openxmlformats.org/officeDocument/2006/customXml" ds:itemID="{B8F7A176-F850-4FCC-B688-2011A14BEA49}"/>
</file>

<file path=docProps/app.xml><?xml version="1.0" encoding="utf-8"?>
<Properties xmlns="http://schemas.openxmlformats.org/officeDocument/2006/extended-properties" xmlns:vt="http://schemas.openxmlformats.org/officeDocument/2006/docPropsVTypes">
  <Template>Occidente XM enero 2020</Template>
  <TotalTime>1024</TotalTime>
  <Words>211</Words>
  <Application>Microsoft Office PowerPoint</Application>
  <PresentationFormat>Panorámica</PresentationFormat>
  <Paragraphs>17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10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Nexa Bold</vt:lpstr>
      <vt:lpstr>Nunito</vt:lpstr>
      <vt:lpstr>Times New Roman</vt:lpstr>
      <vt:lpstr>Tema de Office</vt:lpstr>
      <vt:lpstr>6_Plantilla2017</vt:lpstr>
      <vt:lpstr>1_Diseño personalizado</vt:lpstr>
      <vt:lpstr>1_Tema de Office</vt:lpstr>
      <vt:lpstr>Nuestra Razón de Ser</vt:lpstr>
      <vt:lpstr>¿Para qué? </vt:lpstr>
      <vt:lpstr>¿Cómo? </vt:lpstr>
      <vt:lpstr>¿Cómo? </vt:lpstr>
      <vt:lpstr>¿Cómo?</vt:lpstr>
      <vt:lpstr>¿Cómo? </vt:lpstr>
      <vt:lpstr>¿Cómo? </vt:lpstr>
      <vt:lpstr>¿Qué?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MERCADO DE ENERGÍA MAYORISTA  COLOMBIANO 2020</dc:title>
  <dc:creator>JUAN CAMILO ARBELAEZ ZAPATA</dc:creator>
  <cp:lastModifiedBy>JUAN CAMILO ARBELAEZ ZAPATA</cp:lastModifiedBy>
  <cp:revision>59</cp:revision>
  <dcterms:created xsi:type="dcterms:W3CDTF">2020-01-16T15:30:50Z</dcterms:created>
  <dcterms:modified xsi:type="dcterms:W3CDTF">2021-02-02T14:13:35Z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0x010100653CA20430D6C949BCFAF606E7754061</vt:lpwstr>
  </property>
</Properties>
</file>